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58" r:id="rId4"/>
    <p:sldId id="259" r:id="rId5"/>
    <p:sldId id="267" r:id="rId6"/>
    <p:sldId id="266" r:id="rId7"/>
    <p:sldId id="265" r:id="rId8"/>
    <p:sldId id="264" r:id="rId9"/>
    <p:sldId id="263" r:id="rId10"/>
    <p:sldId id="262" r:id="rId11"/>
    <p:sldId id="261" r:id="rId12"/>
    <p:sldId id="260" r:id="rId13"/>
    <p:sldId id="287" r:id="rId14"/>
    <p:sldId id="284" r:id="rId15"/>
    <p:sldId id="283" r:id="rId16"/>
    <p:sldId id="282" r:id="rId17"/>
    <p:sldId id="281" r:id="rId18"/>
    <p:sldId id="280" r:id="rId19"/>
    <p:sldId id="279" r:id="rId20"/>
    <p:sldId id="278" r:id="rId21"/>
    <p:sldId id="277" r:id="rId22"/>
    <p:sldId id="285" r:id="rId23"/>
    <p:sldId id="276" r:id="rId24"/>
    <p:sldId id="275" r:id="rId25"/>
    <p:sldId id="274" r:id="rId26"/>
    <p:sldId id="273" r:id="rId27"/>
    <p:sldId id="272" r:id="rId28"/>
    <p:sldId id="288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B406-1CA3-1FD8-B3AF-2EF2EF68E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9E95E-B6AC-5535-7535-98AA2676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7304-5105-96F2-BFD6-B358E4F2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9EA4-4589-4CE1-A424-0FC08B08C3A2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D2AE-4B25-4FDF-9F1E-40A8B483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F3C1-9FBD-E177-42D1-851B1AF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3FD-C8AD-4AB3-995C-CE77D7C5F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29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D233-586D-F0D5-DAD1-341CBD1C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98A57-7EE5-6644-46C9-94B8A0C3B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07E1-558D-A786-1435-9A63FAEE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9EA4-4589-4CE1-A424-0FC08B08C3A2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288B-A82C-CFC4-B8D5-9577D89C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6452-8900-1160-872E-7FB462BE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3FD-C8AD-4AB3-995C-CE77D7C5F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9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1B94A-471A-074B-1D92-F579B4036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1A9A2-BA5C-3FFA-BB38-4D7027F1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EE74-8FFA-8A81-194E-B52268C9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9EA4-4589-4CE1-A424-0FC08B08C3A2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95C6E-B779-2905-EF2E-E68753E7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D3F8-D6EC-7B94-35E1-61692856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3FD-C8AD-4AB3-995C-CE77D7C5F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12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977C-FE15-E1A7-42A5-1CDA5131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F954-C6C4-086D-9DBE-74E748E88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F766-1FAE-6C48-3B7F-6183E54A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9EA4-4589-4CE1-A424-0FC08B08C3A2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AE75E-6D3B-63B4-318A-38CC6121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8E4B-16CF-E374-23B9-31A6B989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3FD-C8AD-4AB3-995C-CE77D7C5F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5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09F0-98B6-FA3D-4DFC-7092D75A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9A7F0-77E7-D1CD-519F-EE6EF901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6773-BB06-6394-D3F2-E15C660A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9EA4-4589-4CE1-A424-0FC08B08C3A2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47004-612F-5F1D-52BE-38599584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AE44-8D4F-784B-8AFE-7158D54C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3FD-C8AD-4AB3-995C-CE77D7C5F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24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F586-FFA8-1882-39BA-953B87BA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FD42-4E1D-5136-E02F-4F6A3C33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83A4E-AD8B-636C-C6AD-E7315CB7E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09D54-3DEE-0B93-280A-0436AAC6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9EA4-4589-4CE1-A424-0FC08B08C3A2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4807-EB25-485C-2A59-4C1F1511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66E04-A48F-6C6E-5752-A8098F6E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3FD-C8AD-4AB3-995C-CE77D7C5F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8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5DFE-2AE6-C797-EA50-3ACB4FE8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6301E-E59D-4045-F815-34FA8FB86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A2A53-7DA6-AA4F-B499-F871E988C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3F04F-9035-510C-724E-5CC346406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CE578-AA71-756E-9018-3BB27F276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521F2-59D2-82AD-6DE7-716FE7D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9EA4-4589-4CE1-A424-0FC08B08C3A2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F0137-D90D-7E79-2936-54A31C05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06392-8C39-1303-3306-F0B71C33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3FD-C8AD-4AB3-995C-CE77D7C5F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84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E15A-C73A-EB83-A3BE-F86EDB1F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FFCBA-AC4A-BB86-5189-EE3464B6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9EA4-4589-4CE1-A424-0FC08B08C3A2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D3DD8-FED9-8B09-3FB5-D5FC9CC6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56924-3784-AB81-5345-5C12BC85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3FD-C8AD-4AB3-995C-CE77D7C5F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80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532AF-706D-715E-73CD-BECFBA58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9EA4-4589-4CE1-A424-0FC08B08C3A2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04AF-C4B5-CD65-F898-A8648F60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7E6A-CE9B-04BD-DF91-2C30A424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3FD-C8AD-4AB3-995C-CE77D7C5F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652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3F0E-52DE-C695-1BA5-C170C150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9B01-C612-5E71-0F2B-857D3F2F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F26F1-A8C3-E248-2781-D66591D95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E12E7-C148-6212-6CDE-3809778B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9EA4-4589-4CE1-A424-0FC08B08C3A2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16A83-36C0-39D5-C2CA-2DFB7D73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06668-EF16-BD5C-4E08-1A7E1F5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3FD-C8AD-4AB3-995C-CE77D7C5F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497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E62D-9193-919D-2637-7D27E641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D5ED3-E47C-F0B3-266B-D011C67CD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11DC4-7EFF-B0DD-8BF3-18498F6D3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2AEF-9A19-17EA-778A-BE26313A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9EA4-4589-4CE1-A424-0FC08B08C3A2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A9CB5-3732-A5A1-A139-72AEA422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E0229-BFDF-380B-6D7E-2D667A4F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3FD-C8AD-4AB3-995C-CE77D7C5F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45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4CE34-E10D-B75C-2A63-54A1B0AC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EDB58-883A-6250-1737-B57477C6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7595-221B-4E2C-7167-5E1FE5406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9EA4-4589-4CE1-A424-0FC08B08C3A2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13BF-113A-0A02-AEA2-61FE8A6F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8A94-8EA7-5553-6C4A-64B377AAE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73FD-C8AD-4AB3-995C-CE77D7C5F0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3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C477-8F1D-B4F2-C04B-070ECDE3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Manager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8016C-463D-466F-9FA1-8ACF8CE2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1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D697E9-970E-A96F-759F-056EFCBD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4D591-7B2B-9CBA-8E84-0A1E079FF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7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A132-11D9-823C-D7C1-10A07171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493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33EA0-3F6B-DCCC-11BB-1435D93BB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0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C6203-DBFA-BFF5-66AA-0EFE9F677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003D8-9B2B-E2F0-4906-92F7FC563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4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FB042-DA34-5A71-5400-B88DAAC8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5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93BFF-B69E-E468-910E-BAC451EF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5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FF65CB-A411-C3A6-0162-DAE7FCF76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1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A29DC1-3851-DD61-3B92-C6A5ECAE0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0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E88CE-01AD-6C42-5D41-B30B1B444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9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0531D-F12E-E1DD-5EC7-E4B8244FF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5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AEB5-C494-35F1-B7D2-8061753E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8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few days later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329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E404E4-903D-41C9-04CD-C8608CB1B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33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276D7-004B-9CCC-CEF4-D2BEF480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5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8AC9A-4253-3DC8-6613-1DBBCF86C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68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2F630E-2C2C-5475-8D47-45CF61B38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90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03D08-4835-9700-299F-7B3C58BF3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0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C322-AAF3-A371-37C2-CFBDEB06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0468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94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94A73-7ED4-6019-0E37-216C47925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B9119-F217-BC3C-CA52-91DD1EF88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937CB-6934-CBFE-BA2D-BE35E075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8BEDD-C949-F344-0663-FB316B0A5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7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0B49DE-0EFE-2C22-65C2-F5F638A01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7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F0E46-5B3B-C771-9668-36950F40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1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50D20-84D6-872A-0C6C-2B3D62864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2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few days later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Manager</dc:title>
  <dc:creator>LIM JI XUAN SHANE</dc:creator>
  <cp:lastModifiedBy>LIM JI XUAN SHANE</cp:lastModifiedBy>
  <cp:revision>1</cp:revision>
  <dcterms:created xsi:type="dcterms:W3CDTF">2022-09-12T12:53:43Z</dcterms:created>
  <dcterms:modified xsi:type="dcterms:W3CDTF">2022-09-12T13:03:10Z</dcterms:modified>
</cp:coreProperties>
</file>