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1" r:id="rId5"/>
    <p:sldId id="282" r:id="rId6"/>
    <p:sldId id="283" r:id="rId7"/>
    <p:sldId id="280" r:id="rId8"/>
  </p:sldIdLst>
  <p:sldSz cx="9144000" cy="6858000" type="screen4x3"/>
  <p:notesSz cx="7099300" cy="102346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bg1"/>
        </a:solidFill>
        <a:latin typeface="Arial" panose="020B060402020202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0FFF"/>
    <a:srgbClr val="F79646"/>
    <a:srgbClr val="000000"/>
    <a:srgbClr val="1F497D"/>
    <a:srgbClr val="2B2B2B"/>
    <a:srgbClr val="BE4B48"/>
    <a:srgbClr val="507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7BED9-3A1A-4A51-99B2-49CD3AF0586F}" v="2473" dt="2019-04-09T12:05:44.788"/>
    <p1510:client id="{E5EE8199-6AF5-4F91-89A8-6C3E6EBEC4CF}" v="1338" dt="2019-04-09T16:55:39.100"/>
    <p1510:client id="{6A6AD0EE-1E5F-4B36-860E-A0CC67E47581}" v="211" dt="2019-04-10T04:32:21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Tae Hyun" userId="9fcffc64-efa1-4473-bc2b-f8fcaea8a786" providerId="ADAL" clId="{68E53208-055E-4342-A6A8-BD9A9B09FC31}"/>
    <pc:docChg chg="undo custSel addSld delSld modSld">
      <pc:chgData name="KimTae Hyun" userId="9fcffc64-efa1-4473-bc2b-f8fcaea8a786" providerId="ADAL" clId="{68E53208-055E-4342-A6A8-BD9A9B09FC31}" dt="2019-04-03T04:43:38.354" v="2029" actId="20577"/>
      <pc:docMkLst>
        <pc:docMk/>
      </pc:docMkLst>
    </pc:docChg>
  </pc:docChgLst>
  <pc:docChgLst>
    <pc:chgData name="KimTae Hyun" userId="9fcffc64-efa1-4473-bc2b-f8fcaea8a786" providerId="ADAL" clId="{7469F3BF-CA7E-4E41-A78C-44C983FA127B}"/>
    <pc:docChg chg="custSel modSld">
      <pc:chgData name="KimTae Hyun" userId="9fcffc64-efa1-4473-bc2b-f8fcaea8a786" providerId="ADAL" clId="{7469F3BF-CA7E-4E41-A78C-44C983FA127B}" dt="2019-04-09T17:07:09.486" v="131" actId="20577"/>
      <pc:docMkLst>
        <pc:docMk/>
      </pc:docMkLst>
      <pc:sldChg chg="modSp">
        <pc:chgData name="KimTae Hyun" userId="9fcffc64-efa1-4473-bc2b-f8fcaea8a786" providerId="ADAL" clId="{7469F3BF-CA7E-4E41-A78C-44C983FA127B}" dt="2019-04-09T17:07:09.486" v="131" actId="20577"/>
        <pc:sldMkLst>
          <pc:docMk/>
          <pc:sldMk cId="2082843925" sldId="282"/>
        </pc:sldMkLst>
        <pc:spChg chg="mod">
          <ac:chgData name="KimTae Hyun" userId="9fcffc64-efa1-4473-bc2b-f8fcaea8a786" providerId="ADAL" clId="{7469F3BF-CA7E-4E41-A78C-44C983FA127B}" dt="2019-04-09T17:07:09.486" v="131" actId="20577"/>
          <ac:spMkLst>
            <pc:docMk/>
            <pc:sldMk cId="2082843925" sldId="282"/>
            <ac:spMk id="4" creationId="{0D9C02F5-9016-4067-962C-BB8AAAFA5482}"/>
          </ac:spMkLst>
        </pc:spChg>
      </pc:sldChg>
    </pc:docChg>
  </pc:docChgLst>
  <pc:docChgLst>
    <pc:chgData name="KimTae Hyun" userId="9fcffc64-efa1-4473-bc2b-f8fcaea8a786" providerId="ADAL" clId="{E5EE8199-6AF5-4F91-89A8-6C3E6EBEC4CF}"/>
    <pc:docChg chg="custSel modSld">
      <pc:chgData name="KimTae Hyun" userId="9fcffc64-efa1-4473-bc2b-f8fcaea8a786" providerId="ADAL" clId="{E5EE8199-6AF5-4F91-89A8-6C3E6EBEC4CF}" dt="2019-04-09T16:55:39.101" v="1337" actId="20577"/>
      <pc:docMkLst>
        <pc:docMk/>
      </pc:docMkLst>
      <pc:sldChg chg="modSp">
        <pc:chgData name="KimTae Hyun" userId="9fcffc64-efa1-4473-bc2b-f8fcaea8a786" providerId="ADAL" clId="{E5EE8199-6AF5-4F91-89A8-6C3E6EBEC4CF}" dt="2019-04-09T16:54:58.276" v="1315" actId="20577"/>
        <pc:sldMkLst>
          <pc:docMk/>
          <pc:sldMk cId="2226987813" sldId="277"/>
        </pc:sldMkLst>
        <pc:spChg chg="mod">
          <ac:chgData name="KimTae Hyun" userId="9fcffc64-efa1-4473-bc2b-f8fcaea8a786" providerId="ADAL" clId="{E5EE8199-6AF5-4F91-89A8-6C3E6EBEC4CF}" dt="2019-04-09T16:54:53.667" v="1312" actId="20577"/>
          <ac:spMkLst>
            <pc:docMk/>
            <pc:sldMk cId="2226987813" sldId="277"/>
            <ac:spMk id="2" creationId="{143D0862-2C59-4D71-86D3-E114EBF70954}"/>
          </ac:spMkLst>
        </pc:spChg>
        <pc:spChg chg="mod">
          <ac:chgData name="KimTae Hyun" userId="9fcffc64-efa1-4473-bc2b-f8fcaea8a786" providerId="ADAL" clId="{E5EE8199-6AF5-4F91-89A8-6C3E6EBEC4CF}" dt="2019-04-09T16:54:58.276" v="1315" actId="20577"/>
          <ac:spMkLst>
            <pc:docMk/>
            <pc:sldMk cId="2226987813" sldId="277"/>
            <ac:spMk id="4" creationId="{F38A60BE-2E96-4704-8A6D-21F9DF9EF952}"/>
          </ac:spMkLst>
        </pc:spChg>
      </pc:sldChg>
      <pc:sldChg chg="modSp">
        <pc:chgData name="KimTae Hyun" userId="9fcffc64-efa1-4473-bc2b-f8fcaea8a786" providerId="ADAL" clId="{E5EE8199-6AF5-4F91-89A8-6C3E6EBEC4CF}" dt="2019-04-09T16:55:35.124" v="1335" actId="20577"/>
        <pc:sldMkLst>
          <pc:docMk/>
          <pc:sldMk cId="3630998675" sldId="278"/>
        </pc:sldMkLst>
        <pc:spChg chg="mod">
          <ac:chgData name="KimTae Hyun" userId="9fcffc64-efa1-4473-bc2b-f8fcaea8a786" providerId="ADAL" clId="{E5EE8199-6AF5-4F91-89A8-6C3E6EBEC4CF}" dt="2019-04-09T16:55:35.124" v="1335" actId="20577"/>
          <ac:spMkLst>
            <pc:docMk/>
            <pc:sldMk cId="3630998675" sldId="278"/>
            <ac:spMk id="2" creationId="{4D11710B-62AC-4ED6-A617-77626777F0AB}"/>
          </ac:spMkLst>
        </pc:spChg>
      </pc:sldChg>
      <pc:sldChg chg="modSp">
        <pc:chgData name="KimTae Hyun" userId="9fcffc64-efa1-4473-bc2b-f8fcaea8a786" providerId="ADAL" clId="{E5EE8199-6AF5-4F91-89A8-6C3E6EBEC4CF}" dt="2019-04-09T16:55:39.101" v="1337" actId="20577"/>
        <pc:sldMkLst>
          <pc:docMk/>
          <pc:sldMk cId="3030305686" sldId="279"/>
        </pc:sldMkLst>
        <pc:spChg chg="mod">
          <ac:chgData name="KimTae Hyun" userId="9fcffc64-efa1-4473-bc2b-f8fcaea8a786" providerId="ADAL" clId="{E5EE8199-6AF5-4F91-89A8-6C3E6EBEC4CF}" dt="2019-04-09T16:55:39.101" v="1337" actId="20577"/>
          <ac:spMkLst>
            <pc:docMk/>
            <pc:sldMk cId="3030305686" sldId="279"/>
            <ac:spMk id="2" creationId="{4D11710B-62AC-4ED6-A617-77626777F0AB}"/>
          </ac:spMkLst>
        </pc:spChg>
      </pc:sldChg>
      <pc:sldChg chg="addSp delSp modSp">
        <pc:chgData name="KimTae Hyun" userId="9fcffc64-efa1-4473-bc2b-f8fcaea8a786" providerId="ADAL" clId="{E5EE8199-6AF5-4F91-89A8-6C3E6EBEC4CF}" dt="2019-04-09T16:54:25.894" v="1285" actId="20577"/>
        <pc:sldMkLst>
          <pc:docMk/>
          <pc:sldMk cId="911618480" sldId="280"/>
        </pc:sldMkLst>
        <pc:spChg chg="mod">
          <ac:chgData name="KimTae Hyun" userId="9fcffc64-efa1-4473-bc2b-f8fcaea8a786" providerId="ADAL" clId="{E5EE8199-6AF5-4F91-89A8-6C3E6EBEC4CF}" dt="2019-04-09T16:18:27.842" v="559" actId="20577"/>
          <ac:spMkLst>
            <pc:docMk/>
            <pc:sldMk cId="911618480" sldId="280"/>
            <ac:spMk id="2" creationId="{C0816356-1DE6-4971-A5AC-0B151433ECD0}"/>
          </ac:spMkLst>
        </pc:spChg>
        <pc:spChg chg="del">
          <ac:chgData name="KimTae Hyun" userId="9fcffc64-efa1-4473-bc2b-f8fcaea8a786" providerId="ADAL" clId="{E5EE8199-6AF5-4F91-89A8-6C3E6EBEC4CF}" dt="2019-04-09T16:18:45.775" v="562" actId="478"/>
          <ac:spMkLst>
            <pc:docMk/>
            <pc:sldMk cId="911618480" sldId="280"/>
            <ac:spMk id="3" creationId="{1BE0772A-24F1-438D-A3E4-FC49D8A3C679}"/>
          </ac:spMkLst>
        </pc:spChg>
        <pc:spChg chg="add mod">
          <ac:chgData name="KimTae Hyun" userId="9fcffc64-efa1-4473-bc2b-f8fcaea8a786" providerId="ADAL" clId="{E5EE8199-6AF5-4F91-89A8-6C3E6EBEC4CF}" dt="2019-04-09T16:54:25.894" v="1285" actId="20577"/>
          <ac:spMkLst>
            <pc:docMk/>
            <pc:sldMk cId="911618480" sldId="280"/>
            <ac:spMk id="4" creationId="{CFDDD0CB-436C-42A3-88D0-203E03415281}"/>
          </ac:spMkLst>
        </pc:spChg>
        <pc:spChg chg="add mod">
          <ac:chgData name="KimTae Hyun" userId="9fcffc64-efa1-4473-bc2b-f8fcaea8a786" providerId="ADAL" clId="{E5EE8199-6AF5-4F91-89A8-6C3E6EBEC4CF}" dt="2019-04-09T16:54:14.398" v="1284" actId="1076"/>
          <ac:spMkLst>
            <pc:docMk/>
            <pc:sldMk cId="911618480" sldId="280"/>
            <ac:spMk id="9" creationId="{8BDFA366-7244-4E91-9631-8C767EB199C0}"/>
          </ac:spMkLst>
        </pc:spChg>
        <pc:picChg chg="add mod">
          <ac:chgData name="KimTae Hyun" userId="9fcffc64-efa1-4473-bc2b-f8fcaea8a786" providerId="ADAL" clId="{E5EE8199-6AF5-4F91-89A8-6C3E6EBEC4CF}" dt="2019-04-09T16:53:36.541" v="1275" actId="1076"/>
          <ac:picMkLst>
            <pc:docMk/>
            <pc:sldMk cId="911618480" sldId="280"/>
            <ac:picMk id="6" creationId="{5C236795-0C41-4604-9258-C1841B5FE1B8}"/>
          </ac:picMkLst>
        </pc:picChg>
        <pc:picChg chg="add mod">
          <ac:chgData name="KimTae Hyun" userId="9fcffc64-efa1-4473-bc2b-f8fcaea8a786" providerId="ADAL" clId="{E5EE8199-6AF5-4F91-89A8-6C3E6EBEC4CF}" dt="2019-04-09T16:53:56.262" v="1282" actId="1076"/>
          <ac:picMkLst>
            <pc:docMk/>
            <pc:sldMk cId="911618480" sldId="280"/>
            <ac:picMk id="8" creationId="{AF24590C-4001-4E97-8549-8D0ED62BE127}"/>
          </ac:picMkLst>
        </pc:picChg>
      </pc:sldChg>
      <pc:sldChg chg="modSp">
        <pc:chgData name="KimTae Hyun" userId="9fcffc64-efa1-4473-bc2b-f8fcaea8a786" providerId="ADAL" clId="{E5EE8199-6AF5-4F91-89A8-6C3E6EBEC4CF}" dt="2019-04-09T16:55:23.419" v="1329" actId="20577"/>
        <pc:sldMkLst>
          <pc:docMk/>
          <pc:sldMk cId="3209111617" sldId="281"/>
        </pc:sldMkLst>
        <pc:spChg chg="mod">
          <ac:chgData name="KimTae Hyun" userId="9fcffc64-efa1-4473-bc2b-f8fcaea8a786" providerId="ADAL" clId="{E5EE8199-6AF5-4F91-89A8-6C3E6EBEC4CF}" dt="2019-04-09T16:55:23.419" v="1329" actId="20577"/>
          <ac:spMkLst>
            <pc:docMk/>
            <pc:sldMk cId="3209111617" sldId="281"/>
            <ac:spMk id="2" creationId="{4D11710B-62AC-4ED6-A617-77626777F0AB}"/>
          </ac:spMkLst>
        </pc:spChg>
      </pc:sldChg>
      <pc:sldChg chg="modSp">
        <pc:chgData name="KimTae Hyun" userId="9fcffc64-efa1-4473-bc2b-f8fcaea8a786" providerId="ADAL" clId="{E5EE8199-6AF5-4F91-89A8-6C3E6EBEC4CF}" dt="2019-04-09T16:55:17.971" v="1327" actId="20577"/>
        <pc:sldMkLst>
          <pc:docMk/>
          <pc:sldMk cId="2082843925" sldId="282"/>
        </pc:sldMkLst>
        <pc:spChg chg="mod">
          <ac:chgData name="KimTae Hyun" userId="9fcffc64-efa1-4473-bc2b-f8fcaea8a786" providerId="ADAL" clId="{E5EE8199-6AF5-4F91-89A8-6C3E6EBEC4CF}" dt="2019-04-09T16:55:17.971" v="1327" actId="20577"/>
          <ac:spMkLst>
            <pc:docMk/>
            <pc:sldMk cId="2082843925" sldId="282"/>
            <ac:spMk id="2" creationId="{4D11710B-62AC-4ED6-A617-77626777F0AB}"/>
          </ac:spMkLst>
        </pc:spChg>
      </pc:sldChg>
      <pc:sldChg chg="addSp delSp modSp">
        <pc:chgData name="KimTae Hyun" userId="9fcffc64-efa1-4473-bc2b-f8fcaea8a786" providerId="ADAL" clId="{E5EE8199-6AF5-4F91-89A8-6C3E6EBEC4CF}" dt="2019-04-09T16:55:29.391" v="1333" actId="20577"/>
        <pc:sldMkLst>
          <pc:docMk/>
          <pc:sldMk cId="2840226534" sldId="283"/>
        </pc:sldMkLst>
        <pc:spChg chg="mod">
          <ac:chgData name="KimTae Hyun" userId="9fcffc64-efa1-4473-bc2b-f8fcaea8a786" providerId="ADAL" clId="{E5EE8199-6AF5-4F91-89A8-6C3E6EBEC4CF}" dt="2019-04-09T16:55:29.391" v="1333" actId="20577"/>
          <ac:spMkLst>
            <pc:docMk/>
            <pc:sldMk cId="2840226534" sldId="283"/>
            <ac:spMk id="2" creationId="{4D11710B-62AC-4ED6-A617-77626777F0AB}"/>
          </ac:spMkLst>
        </pc:spChg>
        <pc:spChg chg="mod">
          <ac:chgData name="KimTae Hyun" userId="9fcffc64-efa1-4473-bc2b-f8fcaea8a786" providerId="ADAL" clId="{E5EE8199-6AF5-4F91-89A8-6C3E6EBEC4CF}" dt="2019-04-09T16:28:10.445" v="1121" actId="20577"/>
          <ac:spMkLst>
            <pc:docMk/>
            <pc:sldMk cId="2840226534" sldId="283"/>
            <ac:spMk id="4" creationId="{0D9C02F5-9016-4067-962C-BB8AAAFA5482}"/>
          </ac:spMkLst>
        </pc:spChg>
        <pc:spChg chg="add mod">
          <ac:chgData name="KimTae Hyun" userId="9fcffc64-efa1-4473-bc2b-f8fcaea8a786" providerId="ADAL" clId="{E5EE8199-6AF5-4F91-89A8-6C3E6EBEC4CF}" dt="2019-04-09T16:28:44.381" v="1143" actId="1076"/>
          <ac:spMkLst>
            <pc:docMk/>
            <pc:sldMk cId="2840226534" sldId="283"/>
            <ac:spMk id="8" creationId="{9C353412-F700-4826-A68D-358FE70459AE}"/>
          </ac:spMkLst>
        </pc:spChg>
        <pc:picChg chg="add del mod">
          <ac:chgData name="KimTae Hyun" userId="9fcffc64-efa1-4473-bc2b-f8fcaea8a786" providerId="ADAL" clId="{E5EE8199-6AF5-4F91-89A8-6C3E6EBEC4CF}" dt="2019-04-09T16:13:33.834" v="455" actId="478"/>
          <ac:picMkLst>
            <pc:docMk/>
            <pc:sldMk cId="2840226534" sldId="283"/>
            <ac:picMk id="3" creationId="{37BB4CE6-898C-4099-92C0-3CF94E790B36}"/>
          </ac:picMkLst>
        </pc:picChg>
        <pc:picChg chg="add del mod">
          <ac:chgData name="KimTae Hyun" userId="9fcffc64-efa1-4473-bc2b-f8fcaea8a786" providerId="ADAL" clId="{E5EE8199-6AF5-4F91-89A8-6C3E6EBEC4CF}" dt="2019-04-09T16:14:23.810" v="459" actId="478"/>
          <ac:picMkLst>
            <pc:docMk/>
            <pc:sldMk cId="2840226534" sldId="283"/>
            <ac:picMk id="5" creationId="{B3C31A58-2A83-4953-B5C8-4421ABB2466F}"/>
          </ac:picMkLst>
        </pc:picChg>
        <pc:picChg chg="add del mod">
          <ac:chgData name="KimTae Hyun" userId="9fcffc64-efa1-4473-bc2b-f8fcaea8a786" providerId="ADAL" clId="{E5EE8199-6AF5-4F91-89A8-6C3E6EBEC4CF}" dt="2019-04-09T16:16:32.615" v="485" actId="478"/>
          <ac:picMkLst>
            <pc:docMk/>
            <pc:sldMk cId="2840226534" sldId="283"/>
            <ac:picMk id="6" creationId="{49153560-3B84-42FE-BD02-94D215BF24FD}"/>
          </ac:picMkLst>
        </pc:picChg>
        <pc:picChg chg="add mod">
          <ac:chgData name="KimTae Hyun" userId="9fcffc64-efa1-4473-bc2b-f8fcaea8a786" providerId="ADAL" clId="{E5EE8199-6AF5-4F91-89A8-6C3E6EBEC4CF}" dt="2019-04-09T16:28:22.440" v="1123" actId="1076"/>
          <ac:picMkLst>
            <pc:docMk/>
            <pc:sldMk cId="2840226534" sldId="283"/>
            <ac:picMk id="7" creationId="{2A5AFFAB-9626-4AD5-A9D3-6E8111EF44B5}"/>
          </ac:picMkLst>
        </pc:picChg>
        <pc:picChg chg="mod">
          <ac:chgData name="KimTae Hyun" userId="9fcffc64-efa1-4473-bc2b-f8fcaea8a786" providerId="ADAL" clId="{E5EE8199-6AF5-4F91-89A8-6C3E6EBEC4CF}" dt="2019-04-09T16:12:46.054" v="453" actId="1076"/>
          <ac:picMkLst>
            <pc:docMk/>
            <pc:sldMk cId="2840226534" sldId="283"/>
            <ac:picMk id="1026" creationId="{B00DBE5A-21B6-4131-8B28-8CA69D70A6D0}"/>
          </ac:picMkLst>
        </pc:picChg>
      </pc:sldChg>
    </pc:docChg>
  </pc:docChgLst>
  <pc:docChgLst>
    <pc:chgData name="Tae Hyun Kim" userId="9fcffc64-efa1-4473-bc2b-f8fcaea8a786" providerId="ADAL" clId="{6A6AD0EE-1E5F-4B36-860E-A0CC67E47581}"/>
    <pc:docChg chg="undo custSel modSld">
      <pc:chgData name="Tae Hyun Kim" userId="9fcffc64-efa1-4473-bc2b-f8fcaea8a786" providerId="ADAL" clId="{6A6AD0EE-1E5F-4B36-860E-A0CC67E47581}" dt="2019-04-10T04:32:21.215" v="107" actId="14100"/>
      <pc:docMkLst>
        <pc:docMk/>
      </pc:docMkLst>
      <pc:sldChg chg="modSp">
        <pc:chgData name="Tae Hyun Kim" userId="9fcffc64-efa1-4473-bc2b-f8fcaea8a786" providerId="ADAL" clId="{6A6AD0EE-1E5F-4B36-860E-A0CC67E47581}" dt="2019-04-10T04:28:18.852" v="52" actId="15"/>
        <pc:sldMkLst>
          <pc:docMk/>
          <pc:sldMk cId="2226987813" sldId="277"/>
        </pc:sldMkLst>
        <pc:spChg chg="mod">
          <ac:chgData name="Tae Hyun Kim" userId="9fcffc64-efa1-4473-bc2b-f8fcaea8a786" providerId="ADAL" clId="{6A6AD0EE-1E5F-4B36-860E-A0CC67E47581}" dt="2019-04-10T04:28:18.852" v="52" actId="15"/>
          <ac:spMkLst>
            <pc:docMk/>
            <pc:sldMk cId="2226987813" sldId="277"/>
            <ac:spMk id="4" creationId="{F38A60BE-2E96-4704-8A6D-21F9DF9EF952}"/>
          </ac:spMkLst>
        </pc:spChg>
      </pc:sldChg>
      <pc:sldChg chg="modSp">
        <pc:chgData name="Tae Hyun Kim" userId="9fcffc64-efa1-4473-bc2b-f8fcaea8a786" providerId="ADAL" clId="{6A6AD0EE-1E5F-4B36-860E-A0CC67E47581}" dt="2019-04-10T04:29:43.357" v="70" actId="1076"/>
        <pc:sldMkLst>
          <pc:docMk/>
          <pc:sldMk cId="3630998675" sldId="278"/>
        </pc:sldMkLst>
        <pc:spChg chg="mod">
          <ac:chgData name="Tae Hyun Kim" userId="9fcffc64-efa1-4473-bc2b-f8fcaea8a786" providerId="ADAL" clId="{6A6AD0EE-1E5F-4B36-860E-A0CC67E47581}" dt="2019-04-10T04:28:52.901" v="54" actId="20577"/>
          <ac:spMkLst>
            <pc:docMk/>
            <pc:sldMk cId="3630998675" sldId="278"/>
            <ac:spMk id="4" creationId="{0D9C02F5-9016-4067-962C-BB8AAAFA5482}"/>
          </ac:spMkLst>
        </pc:spChg>
        <pc:graphicFrameChg chg="mod modGraphic">
          <ac:chgData name="Tae Hyun Kim" userId="9fcffc64-efa1-4473-bc2b-f8fcaea8a786" providerId="ADAL" clId="{6A6AD0EE-1E5F-4B36-860E-A0CC67E47581}" dt="2019-04-10T04:29:43.357" v="70" actId="1076"/>
          <ac:graphicFrameMkLst>
            <pc:docMk/>
            <pc:sldMk cId="3630998675" sldId="278"/>
            <ac:graphicFrameMk id="6" creationId="{E192CBF0-DE7C-4D94-8C00-CB2B2BDECDF4}"/>
          </ac:graphicFrameMkLst>
        </pc:graphicFrameChg>
      </pc:sldChg>
      <pc:sldChg chg="modSp">
        <pc:chgData name="Tae Hyun Kim" userId="9fcffc64-efa1-4473-bc2b-f8fcaea8a786" providerId="ADAL" clId="{6A6AD0EE-1E5F-4B36-860E-A0CC67E47581}" dt="2019-04-10T04:29:57.808" v="72" actId="14734"/>
        <pc:sldMkLst>
          <pc:docMk/>
          <pc:sldMk cId="3030305686" sldId="279"/>
        </pc:sldMkLst>
        <pc:graphicFrameChg chg="mod modGraphic">
          <ac:chgData name="Tae Hyun Kim" userId="9fcffc64-efa1-4473-bc2b-f8fcaea8a786" providerId="ADAL" clId="{6A6AD0EE-1E5F-4B36-860E-A0CC67E47581}" dt="2019-04-10T04:29:57.808" v="72" actId="14734"/>
          <ac:graphicFrameMkLst>
            <pc:docMk/>
            <pc:sldMk cId="3030305686" sldId="279"/>
            <ac:graphicFrameMk id="6" creationId="{7BCA2956-7C34-40DD-838B-9D5848BA127A}"/>
          </ac:graphicFrameMkLst>
        </pc:graphicFrameChg>
      </pc:sldChg>
      <pc:sldChg chg="modSp">
        <pc:chgData name="Tae Hyun Kim" userId="9fcffc64-efa1-4473-bc2b-f8fcaea8a786" providerId="ADAL" clId="{6A6AD0EE-1E5F-4B36-860E-A0CC67E47581}" dt="2019-04-10T04:32:21.215" v="107" actId="14100"/>
        <pc:sldMkLst>
          <pc:docMk/>
          <pc:sldMk cId="911618480" sldId="280"/>
        </pc:sldMkLst>
        <pc:spChg chg="mod">
          <ac:chgData name="Tae Hyun Kim" userId="9fcffc64-efa1-4473-bc2b-f8fcaea8a786" providerId="ADAL" clId="{6A6AD0EE-1E5F-4B36-860E-A0CC67E47581}" dt="2019-04-10T04:32:21.215" v="107" actId="14100"/>
          <ac:spMkLst>
            <pc:docMk/>
            <pc:sldMk cId="911618480" sldId="280"/>
            <ac:spMk id="4" creationId="{CFDDD0CB-436C-42A3-88D0-203E03415281}"/>
          </ac:spMkLst>
        </pc:spChg>
      </pc:sldChg>
      <pc:sldChg chg="modSp">
        <pc:chgData name="Tae Hyun Kim" userId="9fcffc64-efa1-4473-bc2b-f8fcaea8a786" providerId="ADAL" clId="{6A6AD0EE-1E5F-4B36-860E-A0CC67E47581}" dt="2019-04-10T04:31:15.141" v="106" actId="20577"/>
        <pc:sldMkLst>
          <pc:docMk/>
          <pc:sldMk cId="3209111617" sldId="281"/>
        </pc:sldMkLst>
        <pc:spChg chg="mod">
          <ac:chgData name="Tae Hyun Kim" userId="9fcffc64-efa1-4473-bc2b-f8fcaea8a786" providerId="ADAL" clId="{6A6AD0EE-1E5F-4B36-860E-A0CC67E47581}" dt="2019-04-10T04:31:15.141" v="106" actId="20577"/>
          <ac:spMkLst>
            <pc:docMk/>
            <pc:sldMk cId="3209111617" sldId="281"/>
            <ac:spMk id="4" creationId="{0D9C02F5-9016-4067-962C-BB8AAAFA5482}"/>
          </ac:spMkLst>
        </pc:spChg>
      </pc:sldChg>
    </pc:docChg>
  </pc:docChgLst>
  <pc:docChgLst>
    <pc:chgData name="Tae Hyun Kim" userId="9fcffc64-efa1-4473-bc2b-f8fcaea8a786" providerId="ADAL" clId="{68E53208-055E-4342-A6A8-BD9A9B09FC31}"/>
    <pc:docChg chg="custSel addSld delSld modSld">
      <pc:chgData name="Tae Hyun Kim" userId="9fcffc64-efa1-4473-bc2b-f8fcaea8a786" providerId="ADAL" clId="{68E53208-055E-4342-A6A8-BD9A9B09FC31}" dt="2019-04-03T06:42:17.044" v="1393" actId="2696"/>
      <pc:docMkLst>
        <pc:docMk/>
      </pc:docMkLst>
      <pc:sldChg chg="add">
        <pc:chgData name="Tae Hyun Kim" userId="9fcffc64-efa1-4473-bc2b-f8fcaea8a786" providerId="ADAL" clId="{68E53208-055E-4342-A6A8-BD9A9B09FC31}" dt="2019-04-03T06:32:03.376" v="1258"/>
        <pc:sldMkLst>
          <pc:docMk/>
          <pc:sldMk cId="2226987813" sldId="277"/>
        </pc:sldMkLst>
      </pc:sldChg>
    </pc:docChg>
  </pc:docChgLst>
  <pc:docChgLst>
    <pc:chgData name="KimTae Hyun" userId="9fcffc64-efa1-4473-bc2b-f8fcaea8a786" providerId="ADAL" clId="{6A6AD0EE-1E5F-4B36-860E-A0CC67E47581}"/>
    <pc:docChg chg="custSel modSld">
      <pc:chgData name="KimTae Hyun" userId="9fcffc64-efa1-4473-bc2b-f8fcaea8a786" providerId="ADAL" clId="{6A6AD0EE-1E5F-4B36-860E-A0CC67E47581}" dt="2019-04-10T02:50:22.509" v="101" actId="20577"/>
      <pc:docMkLst>
        <pc:docMk/>
      </pc:docMkLst>
      <pc:sldChg chg="modSp">
        <pc:chgData name="KimTae Hyun" userId="9fcffc64-efa1-4473-bc2b-f8fcaea8a786" providerId="ADAL" clId="{6A6AD0EE-1E5F-4B36-860E-A0CC67E47581}" dt="2019-04-10T02:49:29.627" v="37" actId="20577"/>
        <pc:sldMkLst>
          <pc:docMk/>
          <pc:sldMk cId="3630998675" sldId="278"/>
        </pc:sldMkLst>
        <pc:spChg chg="mod">
          <ac:chgData name="KimTae Hyun" userId="9fcffc64-efa1-4473-bc2b-f8fcaea8a786" providerId="ADAL" clId="{6A6AD0EE-1E5F-4B36-860E-A0CC67E47581}" dt="2019-04-10T02:49:29.627" v="37" actId="20577"/>
          <ac:spMkLst>
            <pc:docMk/>
            <pc:sldMk cId="3630998675" sldId="278"/>
            <ac:spMk id="4" creationId="{0D9C02F5-9016-4067-962C-BB8AAAFA5482}"/>
          </ac:spMkLst>
        </pc:spChg>
      </pc:sldChg>
      <pc:sldChg chg="modSp">
        <pc:chgData name="KimTae Hyun" userId="9fcffc64-efa1-4473-bc2b-f8fcaea8a786" providerId="ADAL" clId="{6A6AD0EE-1E5F-4B36-860E-A0CC67E47581}" dt="2019-04-10T02:49:37.608" v="53" actId="313"/>
        <pc:sldMkLst>
          <pc:docMk/>
          <pc:sldMk cId="3030305686" sldId="279"/>
        </pc:sldMkLst>
        <pc:spChg chg="mod">
          <ac:chgData name="KimTae Hyun" userId="9fcffc64-efa1-4473-bc2b-f8fcaea8a786" providerId="ADAL" clId="{6A6AD0EE-1E5F-4B36-860E-A0CC67E47581}" dt="2019-04-10T02:49:37.608" v="53" actId="313"/>
          <ac:spMkLst>
            <pc:docMk/>
            <pc:sldMk cId="3030305686" sldId="279"/>
            <ac:spMk id="4" creationId="{0D9C02F5-9016-4067-962C-BB8AAAFA5482}"/>
          </ac:spMkLst>
        </pc:spChg>
      </pc:sldChg>
      <pc:sldChg chg="modSp">
        <pc:chgData name="KimTae Hyun" userId="9fcffc64-efa1-4473-bc2b-f8fcaea8a786" providerId="ADAL" clId="{6A6AD0EE-1E5F-4B36-860E-A0CC67E47581}" dt="2019-04-10T02:50:22.509" v="101" actId="20577"/>
        <pc:sldMkLst>
          <pc:docMk/>
          <pc:sldMk cId="911618480" sldId="280"/>
        </pc:sldMkLst>
        <pc:spChg chg="mod">
          <ac:chgData name="KimTae Hyun" userId="9fcffc64-efa1-4473-bc2b-f8fcaea8a786" providerId="ADAL" clId="{6A6AD0EE-1E5F-4B36-860E-A0CC67E47581}" dt="2019-04-10T02:50:22.509" v="101" actId="20577"/>
          <ac:spMkLst>
            <pc:docMk/>
            <pc:sldMk cId="911618480" sldId="280"/>
            <ac:spMk id="4" creationId="{CFDDD0CB-436C-42A3-88D0-203E03415281}"/>
          </ac:spMkLst>
        </pc:spChg>
      </pc:sldChg>
    </pc:docChg>
  </pc:docChgLst>
  <pc:docChgLst>
    <pc:chgData name="KimTae Hyun" userId="9fcffc64-efa1-4473-bc2b-f8fcaea8a786" providerId="ADAL" clId="{9707BED9-3A1A-4A51-99B2-49CD3AF0586F}"/>
    <pc:docChg chg="undo custSel addSld delSld modSld">
      <pc:chgData name="KimTae Hyun" userId="9fcffc64-efa1-4473-bc2b-f8fcaea8a786" providerId="ADAL" clId="{9707BED9-3A1A-4A51-99B2-49CD3AF0586F}" dt="2019-04-09T12:05:44.788" v="2471" actId="478"/>
      <pc:docMkLst>
        <pc:docMk/>
      </pc:docMkLst>
      <pc:sldChg chg="del">
        <pc:chgData name="KimTae Hyun" userId="9fcffc64-efa1-4473-bc2b-f8fcaea8a786" providerId="ADAL" clId="{9707BED9-3A1A-4A51-99B2-49CD3AF0586F}" dt="2019-04-09T10:43:50.479" v="0" actId="2696"/>
        <pc:sldMkLst>
          <pc:docMk/>
          <pc:sldMk cId="1771478933" sldId="269"/>
        </pc:sldMkLst>
      </pc:sldChg>
      <pc:sldChg chg="del">
        <pc:chgData name="KimTae Hyun" userId="9fcffc64-efa1-4473-bc2b-f8fcaea8a786" providerId="ADAL" clId="{9707BED9-3A1A-4A51-99B2-49CD3AF0586F}" dt="2019-04-09T10:43:53.689" v="1" actId="2696"/>
        <pc:sldMkLst>
          <pc:docMk/>
          <pc:sldMk cId="1399856750" sldId="270"/>
        </pc:sldMkLst>
      </pc:sldChg>
      <pc:sldChg chg="del">
        <pc:chgData name="KimTae Hyun" userId="9fcffc64-efa1-4473-bc2b-f8fcaea8a786" providerId="ADAL" clId="{9707BED9-3A1A-4A51-99B2-49CD3AF0586F}" dt="2019-04-09T10:43:53.700" v="2" actId="2696"/>
        <pc:sldMkLst>
          <pc:docMk/>
          <pc:sldMk cId="777140402" sldId="272"/>
        </pc:sldMkLst>
      </pc:sldChg>
      <pc:sldChg chg="del">
        <pc:chgData name="KimTae Hyun" userId="9fcffc64-efa1-4473-bc2b-f8fcaea8a786" providerId="ADAL" clId="{9707BED9-3A1A-4A51-99B2-49CD3AF0586F}" dt="2019-04-09T10:43:53.716" v="3" actId="2696"/>
        <pc:sldMkLst>
          <pc:docMk/>
          <pc:sldMk cId="1263311769" sldId="273"/>
        </pc:sldMkLst>
      </pc:sldChg>
      <pc:sldChg chg="del">
        <pc:chgData name="KimTae Hyun" userId="9fcffc64-efa1-4473-bc2b-f8fcaea8a786" providerId="ADAL" clId="{9707BED9-3A1A-4A51-99B2-49CD3AF0586F}" dt="2019-04-09T10:43:53.831" v="5" actId="2696"/>
        <pc:sldMkLst>
          <pc:docMk/>
          <pc:sldMk cId="2573833935" sldId="274"/>
        </pc:sldMkLst>
      </pc:sldChg>
      <pc:sldChg chg="del">
        <pc:chgData name="KimTae Hyun" userId="9fcffc64-efa1-4473-bc2b-f8fcaea8a786" providerId="ADAL" clId="{9707BED9-3A1A-4A51-99B2-49CD3AF0586F}" dt="2019-04-09T10:43:53.751" v="4" actId="2696"/>
        <pc:sldMkLst>
          <pc:docMk/>
          <pc:sldMk cId="4019795375" sldId="275"/>
        </pc:sldMkLst>
      </pc:sldChg>
      <pc:sldChg chg="delSp modSp">
        <pc:chgData name="KimTae Hyun" userId="9fcffc64-efa1-4473-bc2b-f8fcaea8a786" providerId="ADAL" clId="{9707BED9-3A1A-4A51-99B2-49CD3AF0586F}" dt="2019-04-09T11:13:32.217" v="676" actId="14100"/>
        <pc:sldMkLst>
          <pc:docMk/>
          <pc:sldMk cId="2226987813" sldId="277"/>
        </pc:sldMkLst>
        <pc:spChg chg="mod">
          <ac:chgData name="KimTae Hyun" userId="9fcffc64-efa1-4473-bc2b-f8fcaea8a786" providerId="ADAL" clId="{9707BED9-3A1A-4A51-99B2-49CD3AF0586F}" dt="2019-04-09T10:44:06.483" v="23" actId="6549"/>
          <ac:spMkLst>
            <pc:docMk/>
            <pc:sldMk cId="2226987813" sldId="277"/>
            <ac:spMk id="2" creationId="{143D0862-2C59-4D71-86D3-E114EBF70954}"/>
          </ac:spMkLst>
        </pc:spChg>
        <pc:spChg chg="mod">
          <ac:chgData name="KimTae Hyun" userId="9fcffc64-efa1-4473-bc2b-f8fcaea8a786" providerId="ADAL" clId="{9707BED9-3A1A-4A51-99B2-49CD3AF0586F}" dt="2019-04-09T11:13:32.217" v="676" actId="14100"/>
          <ac:spMkLst>
            <pc:docMk/>
            <pc:sldMk cId="2226987813" sldId="277"/>
            <ac:spMk id="4" creationId="{F38A60BE-2E96-4704-8A6D-21F9DF9EF952}"/>
          </ac:spMkLst>
        </pc:spChg>
        <pc:grpChg chg="del">
          <ac:chgData name="KimTae Hyun" userId="9fcffc64-efa1-4473-bc2b-f8fcaea8a786" providerId="ADAL" clId="{9707BED9-3A1A-4A51-99B2-49CD3AF0586F}" dt="2019-04-09T10:43:56.579" v="6" actId="478"/>
          <ac:grpSpMkLst>
            <pc:docMk/>
            <pc:sldMk cId="2226987813" sldId="277"/>
            <ac:grpSpMk id="15" creationId="{AFEC4FAD-FF9C-4665-8F6A-0758FEC585EF}"/>
          </ac:grpSpMkLst>
        </pc:grpChg>
      </pc:sldChg>
      <pc:sldChg chg="addSp delSp modSp add">
        <pc:chgData name="KimTae Hyun" userId="9fcffc64-efa1-4473-bc2b-f8fcaea8a786" providerId="ADAL" clId="{9707BED9-3A1A-4A51-99B2-49CD3AF0586F}" dt="2019-04-09T11:16:52.502" v="944" actId="1076"/>
        <pc:sldMkLst>
          <pc:docMk/>
          <pc:sldMk cId="3630998675" sldId="278"/>
        </pc:sldMkLst>
        <pc:spChg chg="mod">
          <ac:chgData name="KimTae Hyun" userId="9fcffc64-efa1-4473-bc2b-f8fcaea8a786" providerId="ADAL" clId="{9707BED9-3A1A-4A51-99B2-49CD3AF0586F}" dt="2019-04-09T11:03:40.347" v="279"/>
          <ac:spMkLst>
            <pc:docMk/>
            <pc:sldMk cId="3630998675" sldId="278"/>
            <ac:spMk id="2" creationId="{4D11710B-62AC-4ED6-A617-77626777F0AB}"/>
          </ac:spMkLst>
        </pc:spChg>
        <pc:spChg chg="del">
          <ac:chgData name="KimTae Hyun" userId="9fcffc64-efa1-4473-bc2b-f8fcaea8a786" providerId="ADAL" clId="{9707BED9-3A1A-4A51-99B2-49CD3AF0586F}" dt="2019-04-09T11:03:45.655" v="280" actId="478"/>
          <ac:spMkLst>
            <pc:docMk/>
            <pc:sldMk cId="3630998675" sldId="278"/>
            <ac:spMk id="3" creationId="{D797385A-B1DF-4577-AF68-3870EF544594}"/>
          </ac:spMkLst>
        </pc:spChg>
        <pc:spChg chg="add mod">
          <ac:chgData name="KimTae Hyun" userId="9fcffc64-efa1-4473-bc2b-f8fcaea8a786" providerId="ADAL" clId="{9707BED9-3A1A-4A51-99B2-49CD3AF0586F}" dt="2019-04-09T11:14:48.362" v="800" actId="14100"/>
          <ac:spMkLst>
            <pc:docMk/>
            <pc:sldMk cId="3630998675" sldId="278"/>
            <ac:spMk id="4" creationId="{0D9C02F5-9016-4067-962C-BB8AAAFA5482}"/>
          </ac:spMkLst>
        </pc:spChg>
        <pc:graphicFrameChg chg="add mod modGraphic">
          <ac:chgData name="KimTae Hyun" userId="9fcffc64-efa1-4473-bc2b-f8fcaea8a786" providerId="ADAL" clId="{9707BED9-3A1A-4A51-99B2-49CD3AF0586F}" dt="2019-04-09T11:16:52.502" v="944" actId="1076"/>
          <ac:graphicFrameMkLst>
            <pc:docMk/>
            <pc:sldMk cId="3630998675" sldId="278"/>
            <ac:graphicFrameMk id="6" creationId="{E192CBF0-DE7C-4D94-8C00-CB2B2BDECDF4}"/>
          </ac:graphicFrameMkLst>
        </pc:graphicFrameChg>
        <pc:picChg chg="add del mod">
          <ac:chgData name="KimTae Hyun" userId="9fcffc64-efa1-4473-bc2b-f8fcaea8a786" providerId="ADAL" clId="{9707BED9-3A1A-4A51-99B2-49CD3AF0586F}" dt="2019-04-09T11:16:47.644" v="942" actId="478"/>
          <ac:picMkLst>
            <pc:docMk/>
            <pc:sldMk cId="3630998675" sldId="278"/>
            <ac:picMk id="5" creationId="{2E9279EB-F23F-496F-A5B2-166D87BFAAE3}"/>
          </ac:picMkLst>
        </pc:picChg>
      </pc:sldChg>
      <pc:sldChg chg="addSp delSp modSp add">
        <pc:chgData name="KimTae Hyun" userId="9fcffc64-efa1-4473-bc2b-f8fcaea8a786" providerId="ADAL" clId="{9707BED9-3A1A-4A51-99B2-49CD3AF0586F}" dt="2019-04-09T11:24:04.317" v="1251"/>
        <pc:sldMkLst>
          <pc:docMk/>
          <pc:sldMk cId="3030305686" sldId="279"/>
        </pc:sldMkLst>
        <pc:spChg chg="mod">
          <ac:chgData name="KimTae Hyun" userId="9fcffc64-efa1-4473-bc2b-f8fcaea8a786" providerId="ADAL" clId="{9707BED9-3A1A-4A51-99B2-49CD3AF0586F}" dt="2019-04-09T11:24:04.317" v="1251"/>
          <ac:spMkLst>
            <pc:docMk/>
            <pc:sldMk cId="3030305686" sldId="279"/>
            <ac:spMk id="4" creationId="{0D9C02F5-9016-4067-962C-BB8AAAFA5482}"/>
          </ac:spMkLst>
        </pc:spChg>
        <pc:graphicFrameChg chg="add mod modGraphic">
          <ac:chgData name="KimTae Hyun" userId="9fcffc64-efa1-4473-bc2b-f8fcaea8a786" providerId="ADAL" clId="{9707BED9-3A1A-4A51-99B2-49CD3AF0586F}" dt="2019-04-09T11:19:25.140" v="1003" actId="5793"/>
          <ac:graphicFrameMkLst>
            <pc:docMk/>
            <pc:sldMk cId="3030305686" sldId="279"/>
            <ac:graphicFrameMk id="6" creationId="{7BCA2956-7C34-40DD-838B-9D5848BA127A}"/>
          </ac:graphicFrameMkLst>
        </pc:graphicFrameChg>
        <pc:picChg chg="del">
          <ac:chgData name="KimTae Hyun" userId="9fcffc64-efa1-4473-bc2b-f8fcaea8a786" providerId="ADAL" clId="{9707BED9-3A1A-4A51-99B2-49CD3AF0586F}" dt="2019-04-09T11:17:15.238" v="945" actId="478"/>
          <ac:picMkLst>
            <pc:docMk/>
            <pc:sldMk cId="3030305686" sldId="279"/>
            <ac:picMk id="5" creationId="{2E9279EB-F23F-496F-A5B2-166D87BFAAE3}"/>
          </ac:picMkLst>
        </pc:picChg>
      </pc:sldChg>
      <pc:sldChg chg="add">
        <pc:chgData name="KimTae Hyun" userId="9fcffc64-efa1-4473-bc2b-f8fcaea8a786" providerId="ADAL" clId="{9707BED9-3A1A-4A51-99B2-49CD3AF0586F}" dt="2019-04-09T11:24:13.110" v="1252"/>
        <pc:sldMkLst>
          <pc:docMk/>
          <pc:sldMk cId="911618480" sldId="280"/>
        </pc:sldMkLst>
      </pc:sldChg>
      <pc:sldChg chg="delSp modSp add">
        <pc:chgData name="KimTae Hyun" userId="9fcffc64-efa1-4473-bc2b-f8fcaea8a786" providerId="ADAL" clId="{9707BED9-3A1A-4A51-99B2-49CD3AF0586F}" dt="2019-04-09T11:48:16.905" v="1904" actId="20577"/>
        <pc:sldMkLst>
          <pc:docMk/>
          <pc:sldMk cId="3209111617" sldId="281"/>
        </pc:sldMkLst>
        <pc:spChg chg="mod">
          <ac:chgData name="KimTae Hyun" userId="9fcffc64-efa1-4473-bc2b-f8fcaea8a786" providerId="ADAL" clId="{9707BED9-3A1A-4A51-99B2-49CD3AF0586F}" dt="2019-04-09T11:48:16.905" v="1904" actId="20577"/>
          <ac:spMkLst>
            <pc:docMk/>
            <pc:sldMk cId="3209111617" sldId="281"/>
            <ac:spMk id="4" creationId="{0D9C02F5-9016-4067-962C-BB8AAAFA5482}"/>
          </ac:spMkLst>
        </pc:spChg>
        <pc:graphicFrameChg chg="del mod">
          <ac:chgData name="KimTae Hyun" userId="9fcffc64-efa1-4473-bc2b-f8fcaea8a786" providerId="ADAL" clId="{9707BED9-3A1A-4A51-99B2-49CD3AF0586F}" dt="2019-04-09T11:37:41.952" v="1309" actId="478"/>
          <ac:graphicFrameMkLst>
            <pc:docMk/>
            <pc:sldMk cId="3209111617" sldId="281"/>
            <ac:graphicFrameMk id="6" creationId="{7BCA2956-7C34-40DD-838B-9D5848BA127A}"/>
          </ac:graphicFrameMkLst>
        </pc:graphicFrameChg>
      </pc:sldChg>
      <pc:sldChg chg="addSp delSp modSp add">
        <pc:chgData name="KimTae Hyun" userId="9fcffc64-efa1-4473-bc2b-f8fcaea8a786" providerId="ADAL" clId="{9707BED9-3A1A-4A51-99B2-49CD3AF0586F}" dt="2019-04-09T12:01:00.598" v="2287" actId="15"/>
        <pc:sldMkLst>
          <pc:docMk/>
          <pc:sldMk cId="2082843925" sldId="282"/>
        </pc:sldMkLst>
        <pc:spChg chg="mod">
          <ac:chgData name="KimTae Hyun" userId="9fcffc64-efa1-4473-bc2b-f8fcaea8a786" providerId="ADAL" clId="{9707BED9-3A1A-4A51-99B2-49CD3AF0586F}" dt="2019-04-09T12:01:00.598" v="2287" actId="15"/>
          <ac:spMkLst>
            <pc:docMk/>
            <pc:sldMk cId="2082843925" sldId="282"/>
            <ac:spMk id="4" creationId="{0D9C02F5-9016-4067-962C-BB8AAAFA5482}"/>
          </ac:spMkLst>
        </pc:spChg>
        <pc:picChg chg="add del mod">
          <ac:chgData name="KimTae Hyun" userId="9fcffc64-efa1-4473-bc2b-f8fcaea8a786" providerId="ADAL" clId="{9707BED9-3A1A-4A51-99B2-49CD3AF0586F}" dt="2019-04-09T12:00:47.221" v="2261" actId="478"/>
          <ac:picMkLst>
            <pc:docMk/>
            <pc:sldMk cId="2082843925" sldId="282"/>
            <ac:picMk id="1026" creationId="{B00DBE5A-21B6-4131-8B28-8CA69D70A6D0}"/>
          </ac:picMkLst>
        </pc:picChg>
      </pc:sldChg>
      <pc:sldChg chg="addSp delSp modSp add">
        <pc:chgData name="KimTae Hyun" userId="9fcffc64-efa1-4473-bc2b-f8fcaea8a786" providerId="ADAL" clId="{9707BED9-3A1A-4A51-99B2-49CD3AF0586F}" dt="2019-04-09T12:05:44.788" v="2471" actId="478"/>
        <pc:sldMkLst>
          <pc:docMk/>
          <pc:sldMk cId="2840226534" sldId="283"/>
        </pc:sldMkLst>
        <pc:spChg chg="mod">
          <ac:chgData name="KimTae Hyun" userId="9fcffc64-efa1-4473-bc2b-f8fcaea8a786" providerId="ADAL" clId="{9707BED9-3A1A-4A51-99B2-49CD3AF0586F}" dt="2019-04-09T12:04:41.584" v="2435" actId="6549"/>
          <ac:spMkLst>
            <pc:docMk/>
            <pc:sldMk cId="2840226534" sldId="283"/>
            <ac:spMk id="4" creationId="{0D9C02F5-9016-4067-962C-BB8AAAFA5482}"/>
          </ac:spMkLst>
        </pc:spChg>
        <pc:graphicFrameChg chg="add del mod modGraphic">
          <ac:chgData name="KimTae Hyun" userId="9fcffc64-efa1-4473-bc2b-f8fcaea8a786" providerId="ADAL" clId="{9707BED9-3A1A-4A51-99B2-49CD3AF0586F}" dt="2019-04-09T12:05:44.788" v="2471" actId="478"/>
          <ac:graphicFrameMkLst>
            <pc:docMk/>
            <pc:sldMk cId="2840226534" sldId="283"/>
            <ac:graphicFrameMk id="3" creationId="{0911FF8D-676D-468D-AAB8-AEF400DADC99}"/>
          </ac:graphicFrameMkLst>
        </pc:graphicFrameChg>
        <pc:picChg chg="mod">
          <ac:chgData name="KimTae Hyun" userId="9fcffc64-efa1-4473-bc2b-f8fcaea8a786" providerId="ADAL" clId="{9707BED9-3A1A-4A51-99B2-49CD3AF0586F}" dt="2019-04-09T12:04:44.381" v="2436" actId="1076"/>
          <ac:picMkLst>
            <pc:docMk/>
            <pc:sldMk cId="2840226534" sldId="283"/>
            <ac:picMk id="1026" creationId="{B00DBE5A-21B6-4131-8B28-8CA69D70A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8112C549-CB68-4E1B-8F75-97967E84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D42434CD-6450-4455-A0D9-D5938CB4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39F77450-1297-4C8A-BBFF-A026B5AC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30D7292-CE37-4F1D-B831-9AF0188A94D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9938"/>
            <a:ext cx="5113337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42D3474-06CC-4E10-81FF-FB3CB2CB87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2F9ED2CB-2304-416D-B14A-A2648CA3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2FA4CCF-5A02-4E47-915B-521013E54F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3C41F2-30F2-407D-9899-6B87632D42CB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CF9455-8323-490B-A602-E6DD1C9EF0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B1A0-E27F-4F0B-8D72-AFF2B468FE91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11181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7FCB1-DA9E-487A-BA97-77D9C9F5A0D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5B0C-F2C4-4171-9050-454F582D35CC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2944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89713" y="139700"/>
            <a:ext cx="2043112" cy="6107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9700"/>
            <a:ext cx="5980113" cy="6107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EE409B-AF7B-45A6-B017-8219167C02C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2F81-5E8C-43A6-8343-219DD4EA5808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6740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F2CA8-976C-4702-9A2F-DFB119E335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F0ED-27E7-4E74-B333-6894361D5791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1375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F42306-CBEB-4A31-A4B2-DC3F37BF7CE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A7BEF-8B05-4223-AA5C-CDB697FD759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71199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1613" cy="4875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1213" y="1371600"/>
            <a:ext cx="4011612" cy="4875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22300-60E9-4BBA-B0EF-638D654663A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BA8E3-77A3-4417-9D1E-351A768BBAE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1530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45BDE-56E2-452F-A0EC-D0E4BD9E8CF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AD381-56E7-46AE-852A-4A2C34A9A28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194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1BEC44-22A2-4969-B913-FF91A759DEC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CD04-64A9-4D6D-9F29-5CF19BEA28AA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9755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7A5522-60AE-4ADA-9B66-A4A36C3432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993D2-1BED-4A12-A1C8-12A57E3C491E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506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C9648-55F6-4339-BF84-EC17A36FAA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E7656-3505-416A-9826-A7375B025AB7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652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419DD-24CA-4D28-A56F-74E4F9AFD00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3F321-566D-44BE-8475-E0864360F86B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448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2C976646-73EB-4CB9-8154-151F0B2F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r="21506" b="19806"/>
          <a:stretch>
            <a:fillRect/>
          </a:stretch>
        </p:blipFill>
        <p:spPr bwMode="auto">
          <a:xfrm>
            <a:off x="0" y="-7938"/>
            <a:ext cx="916146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821" r="21506" b="1980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593FACD-6341-4779-8DF7-3069A0DFD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5625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370687B-9DC2-44BE-8A0B-3C72729AB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9700"/>
            <a:ext cx="64785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4E6D6BA-EFBB-4EE3-BE5B-629752BED4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448425"/>
            <a:ext cx="190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D5A274-DC7B-4AFA-9574-67BE2C24E920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D0520B8A-1629-4BC4-B1CA-E5791C0D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48425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62226DEB-A9A5-449C-B16A-1275AB2E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48425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7FAA815D-BF7C-4F89-BD3A-B0CE398A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62713"/>
            <a:ext cx="9161463" cy="395287"/>
          </a:xfrm>
          <a:prstGeom prst="rect">
            <a:avLst/>
          </a:prstGeom>
          <a:gradFill rotWithShape="0">
            <a:gsLst>
              <a:gs pos="0">
                <a:srgbClr val="BFBFBF"/>
              </a:gs>
              <a:gs pos="100000">
                <a:srgbClr val="F2F2F2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Black" panose="020B0A04020102020204" pitchFamily="34" charset="0"/>
          <a:ea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1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file_open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io.readthedocs.io/en/stable/install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0862-2C59-4D71-86D3-E114EBF7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38A60BE-2E96-4704-8A6D-21F9DF9EF95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91263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File I/O 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Open the attached file ‘article.txt’ with the predefined I/O 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Refer to </a:t>
            </a:r>
            <a:r>
              <a:rPr lang="en-US" altLang="ko-KR" sz="1800" dirty="0">
                <a:hlinkClick r:id="rId2"/>
              </a:rPr>
              <a:t>https://www.w3schools.com/python/python_file_open.asp</a:t>
            </a:r>
            <a:endParaRPr lang="en-US" altLang="ko-KR" sz="1800" dirty="0"/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 out the article.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Keep in mind that “It is a good practice to always close the file when you are done with it.”</a:t>
            </a:r>
          </a:p>
        </p:txBody>
      </p:sp>
    </p:spTree>
    <p:extLst>
      <p:ext uri="{BB962C8B-B14F-4D97-AF65-F5344CB8AC3E}">
        <p14:creationId xmlns:p14="http://schemas.microsoft.com/office/powerpoint/2010/main" val="2226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710B-62AC-4ED6-A617-77626777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#2-1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9C02F5-9016-4067-962C-BB8AAAFA548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5792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Article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Open ‘article.txt’, and count the number of words used in the article.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Notes 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Must use python ‘Dictionary’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Do not use </a:t>
            </a:r>
            <a:r>
              <a:rPr lang="en-US" altLang="ko-KR" sz="14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str.count</a:t>
            </a: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() in python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Ignore comma, punctuation mark, and quotes.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“yes, I am.” -&gt; yes I am</a:t>
            </a:r>
          </a:p>
          <a:p>
            <a:pPr lvl="5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200" dirty="0">
                <a:solidFill>
                  <a:srgbClr val="1F497D"/>
                </a:solidFill>
                <a:latin typeface="Times New Roman" panose="02020603050405020304" pitchFamily="18" charset="0"/>
              </a:rPr>
              <a:t>Tip:</a:t>
            </a:r>
            <a:r>
              <a:rPr lang="ko-KR" altLang="en-US" sz="1200" dirty="0">
                <a:solidFill>
                  <a:srgbClr val="1F497D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str.replace</a:t>
            </a:r>
            <a:r>
              <a:rPr lang="en-US" altLang="ko-KR" sz="1200" dirty="0">
                <a:solidFill>
                  <a:srgbClr val="1F497D"/>
                </a:solidFill>
                <a:latin typeface="Times New Roman" panose="02020603050405020304" pitchFamily="18" charset="0"/>
              </a:rPr>
              <a:t>(.)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Do not tell small and big letters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You == you</a:t>
            </a:r>
            <a:endParaRPr lang="en-US" altLang="ko-K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92CBF0-DE7C-4D94-8C00-CB2B2BDE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98196"/>
              </p:ext>
            </p:extLst>
          </p:nvPr>
        </p:nvGraphicFramePr>
        <p:xfrm>
          <a:off x="1865288" y="2255520"/>
          <a:ext cx="446449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00396238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What are you doing </a:t>
                      </a:r>
                      <a:r>
                        <a:rPr lang="en-US" altLang="ko-KR" sz="1100" err="1"/>
                        <a:t>doing</a:t>
                      </a:r>
                      <a:r>
                        <a:rPr lang="en-US" altLang="ko-KR" sz="1100"/>
                        <a:t> how are doing do you </a:t>
                      </a:r>
                      <a:r>
                        <a:rPr lang="en-US" altLang="ko-KR" sz="1100" err="1"/>
                        <a:t>wanna</a:t>
                      </a:r>
                      <a:r>
                        <a:rPr lang="en-US" altLang="ko-KR" sz="1100"/>
                        <a:t> doing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7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What: 1</a:t>
                      </a:r>
                    </a:p>
                    <a:p>
                      <a:pPr latinLnBrk="1"/>
                      <a:r>
                        <a:rPr lang="en-US" altLang="ko-KR" sz="1100" dirty="0"/>
                        <a:t>Are: 2</a:t>
                      </a:r>
                    </a:p>
                    <a:p>
                      <a:pPr latinLnBrk="1"/>
                      <a:r>
                        <a:rPr lang="en-US" altLang="ko-KR" sz="1100" dirty="0"/>
                        <a:t>Doing: 4</a:t>
                      </a:r>
                    </a:p>
                    <a:p>
                      <a:pPr latinLnBrk="1"/>
                      <a:r>
                        <a:rPr lang="en-US" altLang="ko-KR" sz="1100" dirty="0"/>
                        <a:t>How: 1</a:t>
                      </a:r>
                    </a:p>
                    <a:p>
                      <a:pPr latinLnBrk="1"/>
                      <a:r>
                        <a:rPr lang="en-US" altLang="ko-KR" sz="1100" dirty="0"/>
                        <a:t>You: 2</a:t>
                      </a:r>
                    </a:p>
                    <a:p>
                      <a:pPr latinLnBrk="1"/>
                      <a:r>
                        <a:rPr lang="en-US" altLang="ko-KR" sz="1100" dirty="0"/>
                        <a:t>Do: 1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Wanna</a:t>
                      </a:r>
                      <a:r>
                        <a:rPr lang="en-US" altLang="ko-KR" sz="1100" dirty="0"/>
                        <a:t>: 1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Total= 12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99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710B-62AC-4ED6-A617-77626777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#2-2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9C02F5-9016-4067-962C-BB8AAAFA548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5792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Article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Open ‘article.txt’, and count the number of each al used in the article.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Notes 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Must use ‘List of List’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Do not use </a:t>
            </a:r>
            <a:r>
              <a:rPr lang="en-US" altLang="ko-KR" sz="14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str.count</a:t>
            </a: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() in python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Tell small and big letters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You != you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1. Sort the result in alphabetical order. (use your own sorting function)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2. Then, sort the numbers in ascending order. (use your own sorting function)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a: 5, b: 0 -&gt; b: 0, a: 5</a:t>
            </a:r>
            <a:endParaRPr lang="en-US" altLang="ko-K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BCA2956-7C34-40DD-838B-9D5848BA1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02050"/>
              </p:ext>
            </p:extLst>
          </p:nvPr>
        </p:nvGraphicFramePr>
        <p:xfrm>
          <a:off x="1763688" y="2489200"/>
          <a:ext cx="4464496" cy="139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003962387"/>
                    </a:ext>
                  </a:extLst>
                </a:gridCol>
              </a:tblGrid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What are you doing </a:t>
                      </a:r>
                      <a:r>
                        <a:rPr lang="en-US" altLang="ko-KR" sz="1100" dirty="0" err="1"/>
                        <a:t>doing</a:t>
                      </a:r>
                      <a:r>
                        <a:rPr lang="en-US" altLang="ko-KR" sz="1100" dirty="0"/>
                        <a:t> how are doing do you </a:t>
                      </a:r>
                      <a:r>
                        <a:rPr lang="en-US" altLang="ko-KR" sz="1100" dirty="0" err="1"/>
                        <a:t>wanna</a:t>
                      </a:r>
                      <a:r>
                        <a:rPr lang="en-US" altLang="ko-KR" sz="1100" dirty="0"/>
                        <a:t> doing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75414"/>
                  </a:ext>
                </a:extLst>
              </a:tr>
              <a:tr h="1046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a: 5</a:t>
                      </a:r>
                    </a:p>
                    <a:p>
                      <a:pPr latinLnBrk="1"/>
                      <a:r>
                        <a:rPr lang="en-US" altLang="ko-KR" sz="1100" dirty="0"/>
                        <a:t>b: 0</a:t>
                      </a:r>
                    </a:p>
                    <a:p>
                      <a:pPr latinLnBrk="1"/>
                      <a:r>
                        <a:rPr lang="en-US" altLang="ko-KR" sz="1100" dirty="0"/>
                        <a:t>…</a:t>
                      </a:r>
                    </a:p>
                    <a:p>
                      <a:pPr latinLnBrk="1"/>
                      <a:r>
                        <a:rPr lang="en-US" altLang="ko-KR" sz="1100" dirty="0"/>
                        <a:t>w: 2</a:t>
                      </a:r>
                    </a:p>
                    <a:p>
                      <a:pPr latinLnBrk="1"/>
                      <a:r>
                        <a:rPr lang="en-US" altLang="ko-KR" sz="1100" dirty="0"/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W: 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0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710B-62AC-4ED6-A617-77626777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#3-1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9C02F5-9016-4067-962C-BB8AAAFA548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5792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Image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Open a gray image ‘carry.jpg’ using </a:t>
            </a:r>
            <a:r>
              <a:rPr lang="en-US" altLang="ko-KR" sz="20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 function in a module </a:t>
            </a:r>
            <a:r>
              <a:rPr lang="en-US" altLang="ko-KR" sz="20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imageio</a:t>
            </a:r>
            <a:endParaRPr lang="en-US" altLang="ko-KR" sz="20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imageio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 installation: </a:t>
            </a:r>
            <a:r>
              <a:rPr lang="en-US" altLang="ko-KR" sz="1800" dirty="0">
                <a:hlinkClick r:id="rId2"/>
              </a:rPr>
              <a:t>https://imageio.readthedocs.io/en/stable/installation.html</a:t>
            </a:r>
            <a:endParaRPr lang="en-US" altLang="ko-KR" sz="1800" dirty="0"/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Read image: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Gray image is a kind of 2-D matrix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img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imageio.imread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(“carry.jpg”)# read an image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You can check the dim with: </a:t>
            </a:r>
          </a:p>
          <a:p>
            <a:pPr lvl="5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6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img.shape</a:t>
            </a:r>
            <a:endParaRPr lang="en-US" altLang="ko-KR" sz="16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6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600" dirty="0">
                <a:solidFill>
                  <a:srgbClr val="1F497D"/>
                </a:solidFill>
                <a:latin typeface="Times New Roman" panose="02020603050405020304" pitchFamily="18" charset="0"/>
              </a:rPr>
              <a:t>Should return (675, 1200)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You can read pixel value at a pixel location (</a:t>
            </a:r>
            <a:r>
              <a:rPr lang="en-US" altLang="ko-KR" sz="18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) </a:t>
            </a:r>
          </a:p>
          <a:p>
            <a:pPr lvl="5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6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img</a:t>
            </a:r>
            <a:r>
              <a:rPr lang="en-US" altLang="ko-KR" sz="1600" dirty="0">
                <a:solidFill>
                  <a:srgbClr val="1F497D"/>
                </a:solidFill>
                <a:latin typeface="Times New Roman" panose="02020603050405020304" pitchFamily="18" charset="0"/>
              </a:rPr>
              <a:t>[y][x]</a:t>
            </a:r>
          </a:p>
          <a:p>
            <a:pPr lvl="5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600" dirty="0">
                <a:solidFill>
                  <a:srgbClr val="1F497D"/>
                </a:solidFill>
                <a:latin typeface="Times New Roman" panose="02020603050405020304" pitchFamily="18" charset="0"/>
              </a:rPr>
              <a:t>Should be an integer value between [0, 255]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Notes 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Must use Dictionary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Do not use </a:t>
            </a:r>
            <a:r>
              <a:rPr lang="en-US" altLang="ko-KR" sz="14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str.count</a:t>
            </a: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() in python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Tell small and big letters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You != you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1. Sort the result in alphabetical order. (use your own sorting function)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2. Then, sort the numbers in ascending order. (use your own sorting function)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a: 5, b: 0 -&gt; b: 0, a: 5</a:t>
            </a:r>
            <a:endParaRPr lang="en-US" altLang="ko-K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1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710B-62AC-4ED6-A617-77626777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#3-2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9C02F5-9016-4067-962C-BB8AAAFA548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5792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Image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Image statistics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Calculate the mean value of the given image with double for loops.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Calculate the variance of the pixel values.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Find the maximum, minimum, and median pixel values.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Use your own algorithms.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How many operations are carried out in your algorithms?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710B-62AC-4ED6-A617-77626777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#3-3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9C02F5-9016-4067-962C-BB8AAAFA548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1" y="1371600"/>
            <a:ext cx="641905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>
                <a:solidFill>
                  <a:srgbClr val="1F497D"/>
                </a:solidFill>
                <a:latin typeface="Times New Roman" panose="02020603050405020304" pitchFamily="18" charset="0"/>
              </a:rPr>
              <a:t>Image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>
                <a:solidFill>
                  <a:srgbClr val="1F497D"/>
                </a:solidFill>
                <a:latin typeface="Times New Roman" panose="02020603050405020304" pitchFamily="18" charset="0"/>
              </a:rPr>
              <a:t>Histogram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>
              <a:solidFill>
                <a:schemeClr val="tx1"/>
              </a:solidFill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>
              <a:solidFill>
                <a:schemeClr val="tx1"/>
              </a:solidFill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</a:rPr>
              <a:t>This histogram is a graph showing the number of pixels in an image at each different intensity value found in that image.</a:t>
            </a:r>
            <a:endParaRPr lang="en-US" altLang="ko-KR" sz="1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For an 8-bit grayscale image there are 256 different possible intensities [0, 255], and so the histogram will graphically display 256 numbers showing the distribution of pixels amongst those grayscale values.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Calculate the histogram from the given image “carry.jpg” and display.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should have 256 bins (i.e., 0-255).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‘percentage’ = 100*bin/(M*N) </a:t>
            </a:r>
          </a:p>
          <a:p>
            <a:pPr lvl="4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where M and N denote height and width of the image, and thus M*N is total number of pixels.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Calculate sum of ‘percentage’ values over 256 bins.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endParaRPr lang="en-US" altLang="ko-KR" sz="180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Image result for intensity histogram">
            <a:extLst>
              <a:ext uri="{FF2B5EF4-FFF2-40B4-BE49-F238E27FC236}">
                <a16:creationId xmlns:a16="http://schemas.microsoft.com/office/drawing/2014/main" id="{B00DBE5A-21B6-4131-8B28-8CA69D70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31" y="1371600"/>
            <a:ext cx="3575137" cy="18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5AFFAB-9626-4AD5-A9D3-6E8111EF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31" y="620688"/>
            <a:ext cx="2270021" cy="537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53412-F700-4826-A68D-358FE70459AE}"/>
              </a:ext>
            </a:extLst>
          </p:cNvPr>
          <p:cNvSpPr txBox="1"/>
          <p:nvPr/>
        </p:nvSpPr>
        <p:spPr>
          <a:xfrm>
            <a:off x="7184043" y="5996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Desired output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16356-1DE6-4971-A5AC-0B15143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I/O</a:t>
            </a:r>
            <a:endParaRPr lang="ko-KR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FDDD0CB-436C-42A3-88D0-203E0341528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785706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 marL="249238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01650" indent="-2492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754063" indent="-2508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4379AF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ko-KR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Image analysis</a:t>
            </a:r>
          </a:p>
          <a:p>
            <a:pPr lvl="1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2000" dirty="0">
                <a:solidFill>
                  <a:srgbClr val="1F497D"/>
                </a:solidFill>
                <a:latin typeface="Times New Roman" panose="02020603050405020304" pitchFamily="18" charset="0"/>
              </a:rPr>
              <a:t>Implement histogram equalization algorithm.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The algorithms is described in the attached pdf file.</a:t>
            </a:r>
          </a:p>
          <a:p>
            <a:pPr lvl="3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Use ‘HDR.jpg’ image as input.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Save the modified image using </a:t>
            </a:r>
            <a:r>
              <a:rPr lang="en-US" altLang="ko-KR" sz="18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imageio.imwrite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() function.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Compare two histograms. One from the original image and the other one from the modified image. Can you see why this algorithm is called histogram </a:t>
            </a:r>
            <a:r>
              <a:rPr lang="en-US" altLang="ko-KR" sz="1800" b="1" i="1" dirty="0">
                <a:solidFill>
                  <a:srgbClr val="1F497D"/>
                </a:solidFill>
                <a:latin typeface="Times New Roman" panose="02020603050405020304" pitchFamily="18" charset="0"/>
              </a:rPr>
              <a:t>equalization</a:t>
            </a:r>
            <a:r>
              <a:rPr lang="en-US" altLang="ko-KR" sz="1800" dirty="0">
                <a:solidFill>
                  <a:srgbClr val="1F497D"/>
                </a:solidFill>
                <a:latin typeface="Times New Roman" panose="02020603050405020304" pitchFamily="18" charset="0"/>
              </a:rPr>
              <a:t>?</a:t>
            </a:r>
          </a:p>
          <a:p>
            <a:pPr lvl="2" eaLnBrk="1" hangingPunct="1">
              <a:spcBef>
                <a:spcPts val="1200"/>
              </a:spcBef>
              <a:buClr>
                <a:srgbClr val="4379AF"/>
              </a:buClr>
              <a:buFont typeface="Wingdings 2" panose="05020102010507070707" pitchFamily="18" charset="2"/>
              <a:buChar char=""/>
            </a:pPr>
            <a:r>
              <a:rPr lang="en-US" altLang="ko-KR" sz="1600" dirty="0">
                <a:solidFill>
                  <a:srgbClr val="1F497D"/>
                </a:solidFill>
                <a:latin typeface="Times New Roman" panose="02020603050405020304" pitchFamily="18" charset="0"/>
              </a:rPr>
              <a:t>E.g., </a:t>
            </a:r>
          </a:p>
        </p:txBody>
      </p:sp>
      <p:pic>
        <p:nvPicPr>
          <p:cNvPr id="6" name="그림 5" descr="실내, 어두운이(가) 표시된 사진&#10;&#10;자동 생성된 설명">
            <a:extLst>
              <a:ext uri="{FF2B5EF4-FFF2-40B4-BE49-F238E27FC236}">
                <a16:creationId xmlns:a16="http://schemas.microsoft.com/office/drawing/2014/main" id="{5C236795-0C41-4604-9258-C1841B5F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00962"/>
            <a:ext cx="1835696" cy="1170876"/>
          </a:xfrm>
          <a:prstGeom prst="rect">
            <a:avLst/>
          </a:prstGeom>
        </p:spPr>
      </p:pic>
      <p:pic>
        <p:nvPicPr>
          <p:cNvPr id="8" name="그림 7" descr="실외이(가) 표시된 사진&#10;&#10;자동 생성된 설명">
            <a:extLst>
              <a:ext uri="{FF2B5EF4-FFF2-40B4-BE49-F238E27FC236}">
                <a16:creationId xmlns:a16="http://schemas.microsoft.com/office/drawing/2014/main" id="{AF24590C-4001-4E97-8549-8D0ED62BE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00962"/>
            <a:ext cx="1835696" cy="117087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DFA366-7244-4E91-9631-8C767EB199C0}"/>
              </a:ext>
            </a:extLst>
          </p:cNvPr>
          <p:cNvSpPr/>
          <p:nvPr/>
        </p:nvSpPr>
        <p:spPr bwMode="auto">
          <a:xfrm>
            <a:off x="4355976" y="5306380"/>
            <a:ext cx="900610" cy="36004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1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Arial Black"/>
        <a:ea typeface="HY견고딕"/>
        <a:cs typeface="HY견고딕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655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굴림</vt:lpstr>
      <vt:lpstr>맑은 고딕</vt:lpstr>
      <vt:lpstr>Arial</vt:lpstr>
      <vt:lpstr>Arial Black</vt:lpstr>
      <vt:lpstr>Times New Roman</vt:lpstr>
      <vt:lpstr>Wingdings</vt:lpstr>
      <vt:lpstr>Wingdings 2</vt:lpstr>
      <vt:lpstr>Office 테마</vt:lpstr>
      <vt:lpstr>#1</vt:lpstr>
      <vt:lpstr>#2-1</vt:lpstr>
      <vt:lpstr>#2-2</vt:lpstr>
      <vt:lpstr>#3-1</vt:lpstr>
      <vt:lpstr>#3-2</vt:lpstr>
      <vt:lpstr>#3-3</vt:lpstr>
      <vt:lpstr>File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Askai</dc:creator>
  <cp:lastModifiedBy>Tae Hyun Kim</cp:lastModifiedBy>
  <cp:revision>1</cp:revision>
  <cp:lastPrinted>1601-01-01T00:00:00Z</cp:lastPrinted>
  <dcterms:created xsi:type="dcterms:W3CDTF">1601-01-01T00:00:00Z</dcterms:created>
  <dcterms:modified xsi:type="dcterms:W3CDTF">2019-04-10T04:32:22Z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