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F144CB-4A5C-41E5-97D5-FC2AB69EC0B1}"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44416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F144CB-4A5C-41E5-97D5-FC2AB69EC0B1}"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48229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F144CB-4A5C-41E5-97D5-FC2AB69EC0B1}"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124592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F144CB-4A5C-41E5-97D5-FC2AB69EC0B1}"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401677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144CB-4A5C-41E5-97D5-FC2AB69EC0B1}"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221380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F144CB-4A5C-41E5-97D5-FC2AB69EC0B1}"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169224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F144CB-4A5C-41E5-97D5-FC2AB69EC0B1}" type="datetimeFigureOut">
              <a:rPr lang="en-IN" smtClean="0"/>
              <a:t>13-08-2022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212339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F144CB-4A5C-41E5-97D5-FC2AB69EC0B1}" type="datetimeFigureOut">
              <a:rPr lang="en-IN" smtClean="0"/>
              <a:t>13-08-2022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187713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44CB-4A5C-41E5-97D5-FC2AB69EC0B1}" type="datetimeFigureOut">
              <a:rPr lang="en-IN" smtClean="0"/>
              <a:t>13-08-2022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681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144CB-4A5C-41E5-97D5-FC2AB69EC0B1}"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120230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144CB-4A5C-41E5-97D5-FC2AB69EC0B1}"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1CFCB6-9FEB-4B14-AD4C-E2518C460346}" type="slidenum">
              <a:rPr lang="en-IN" smtClean="0"/>
              <a:t>‹#›</a:t>
            </a:fld>
            <a:endParaRPr lang="en-IN"/>
          </a:p>
        </p:txBody>
      </p:sp>
    </p:spTree>
    <p:extLst>
      <p:ext uri="{BB962C8B-B14F-4D97-AF65-F5344CB8AC3E}">
        <p14:creationId xmlns:p14="http://schemas.microsoft.com/office/powerpoint/2010/main" val="339146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144CB-4A5C-41E5-97D5-FC2AB69EC0B1}" type="datetimeFigureOut">
              <a:rPr lang="en-IN" smtClean="0"/>
              <a:t>13-08-2022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CFCB6-9FEB-4B14-AD4C-E2518C460346}" type="slidenum">
              <a:rPr lang="en-IN" smtClean="0"/>
              <a:t>‹#›</a:t>
            </a:fld>
            <a:endParaRPr lang="en-IN"/>
          </a:p>
        </p:txBody>
      </p:sp>
    </p:spTree>
    <p:extLst>
      <p:ext uri="{BB962C8B-B14F-4D97-AF65-F5344CB8AC3E}">
        <p14:creationId xmlns:p14="http://schemas.microsoft.com/office/powerpoint/2010/main" val="249658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74639"/>
          </a:xfrm>
        </p:spPr>
        <p:txBody>
          <a:bodyPr/>
          <a:lstStyle/>
          <a:p>
            <a:r>
              <a:rPr lang="en-US" dirty="0" smtClean="0">
                <a:latin typeface="Times New Roman" pitchFamily="18" charset="0"/>
                <a:cs typeface="Times New Roman" pitchFamily="18" charset="0"/>
              </a:rPr>
              <a:t>DEBUGGING OF NOTE TAKING APPLICATION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0387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have a note taking application with only one route (i.e. Home Route).</a:t>
            </a:r>
            <a:r>
              <a:rPr lang="en-IN" dirty="0" smtClean="0"/>
              <a:t> This Application is broken.</a:t>
            </a:r>
          </a:p>
          <a:p>
            <a:r>
              <a:rPr lang="en-US" dirty="0" smtClean="0"/>
              <a:t>We need to refactor the code and try to make sure </a:t>
            </a:r>
            <a:r>
              <a:rPr lang="en-US" dirty="0" smtClean="0"/>
              <a:t>that the </a:t>
            </a:r>
            <a:r>
              <a:rPr lang="en-US" dirty="0" smtClean="0"/>
              <a:t>application works properly.</a:t>
            </a:r>
          </a:p>
        </p:txBody>
      </p:sp>
    </p:spTree>
    <p:extLst>
      <p:ext uri="{BB962C8B-B14F-4D97-AF65-F5344CB8AC3E}">
        <p14:creationId xmlns:p14="http://schemas.microsoft.com/office/powerpoint/2010/main" val="327230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US" dirty="0" smtClean="0"/>
              <a:t>The output getting displayed before debugging the code: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9838" y="2410416"/>
            <a:ext cx="5544324" cy="290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65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Changes Done in the backend:</a:t>
            </a:r>
            <a:endParaRPr lang="en-IN" dirty="0"/>
          </a:p>
        </p:txBody>
      </p:sp>
      <p:sp>
        <p:nvSpPr>
          <p:cNvPr id="3" name="Text Placeholder 2"/>
          <p:cNvSpPr>
            <a:spLocks noGrp="1"/>
          </p:cNvSpPr>
          <p:nvPr>
            <p:ph type="body" idx="1"/>
          </p:nvPr>
        </p:nvSpPr>
        <p:spPr>
          <a:xfrm>
            <a:off x="457200" y="1196752"/>
            <a:ext cx="8363272" cy="1944215"/>
          </a:xfrm>
        </p:spPr>
        <p:txBody>
          <a:bodyPr>
            <a:normAutofit/>
          </a:bodyPr>
          <a:lstStyle/>
          <a:p>
            <a:pPr marL="285750" indent="-285750">
              <a:buFont typeface="Arial" pitchFamily="34" charset="0"/>
              <a:buChar char="•"/>
            </a:pPr>
            <a:r>
              <a:rPr lang="en-US" sz="1400" b="0" dirty="0" smtClean="0">
                <a:latin typeface="Times New Roman" pitchFamily="18" charset="0"/>
                <a:cs typeface="Times New Roman" pitchFamily="18" charset="0"/>
              </a:rPr>
              <a:t>I </a:t>
            </a:r>
            <a:r>
              <a:rPr lang="en-US" sz="1400" b="0" dirty="0">
                <a:latin typeface="Times New Roman" pitchFamily="18" charset="0"/>
                <a:cs typeface="Times New Roman" pitchFamily="18" charset="0"/>
              </a:rPr>
              <a:t>added both the ‘GET’ and ‘POST’ request to my route as I wanted the home page to be of GET request and my entered text should be secured so POST request.</a:t>
            </a:r>
          </a:p>
          <a:p>
            <a:pPr marL="285750" indent="-285750">
              <a:buFont typeface="Arial" pitchFamily="34" charset="0"/>
              <a:buChar char="•"/>
            </a:pPr>
            <a:r>
              <a:rPr lang="en-US" sz="1400" b="0" dirty="0">
                <a:latin typeface="Times New Roman" pitchFamily="18" charset="0"/>
                <a:cs typeface="Times New Roman" pitchFamily="18" charset="0"/>
              </a:rPr>
              <a:t>Also, The method passed in the route is ‘POST’ </a:t>
            </a:r>
            <a:r>
              <a:rPr lang="en-US" sz="1400" b="0" dirty="0" smtClean="0">
                <a:latin typeface="Times New Roman" pitchFamily="18" charset="0"/>
                <a:cs typeface="Times New Roman" pitchFamily="18" charset="0"/>
              </a:rPr>
              <a:t>and </a:t>
            </a:r>
            <a:r>
              <a:rPr lang="en-US" sz="1400" b="0" dirty="0">
                <a:latin typeface="Times New Roman" pitchFamily="18" charset="0"/>
                <a:cs typeface="Times New Roman" pitchFamily="18" charset="0"/>
              </a:rPr>
              <a:t>the request </a:t>
            </a:r>
            <a:r>
              <a:rPr lang="en-US" sz="1400" b="0" dirty="0" smtClean="0">
                <a:latin typeface="Times New Roman" pitchFamily="18" charset="0"/>
                <a:cs typeface="Times New Roman" pitchFamily="18" charset="0"/>
              </a:rPr>
              <a:t>to fetch the data from frontend is called as ‘.</a:t>
            </a:r>
            <a:r>
              <a:rPr lang="en-US" sz="1400" b="0" dirty="0" err="1" smtClean="0">
                <a:latin typeface="Times New Roman" pitchFamily="18" charset="0"/>
                <a:cs typeface="Times New Roman" pitchFamily="18" charset="0"/>
              </a:rPr>
              <a:t>args</a:t>
            </a:r>
            <a:r>
              <a:rPr lang="en-US" sz="1400" b="0" dirty="0">
                <a:latin typeface="Times New Roman" pitchFamily="18" charset="0"/>
                <a:cs typeface="Times New Roman" pitchFamily="18" charset="0"/>
              </a:rPr>
              <a:t>’ which </a:t>
            </a:r>
            <a:r>
              <a:rPr lang="en-US" sz="1400" b="0" dirty="0" smtClean="0">
                <a:latin typeface="Times New Roman" pitchFamily="18" charset="0"/>
                <a:cs typeface="Times New Roman" pitchFamily="18" charset="0"/>
              </a:rPr>
              <a:t>is used </a:t>
            </a:r>
            <a:r>
              <a:rPr lang="en-US" sz="1400" b="0" dirty="0">
                <a:latin typeface="Times New Roman" pitchFamily="18" charset="0"/>
                <a:cs typeface="Times New Roman" pitchFamily="18" charset="0"/>
              </a:rPr>
              <a:t>for ‘GET</a:t>
            </a:r>
            <a:r>
              <a:rPr lang="en-US" sz="1400" b="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400" b="0" dirty="0" smtClean="0">
                <a:latin typeface="Times New Roman" pitchFamily="18" charset="0"/>
                <a:cs typeface="Times New Roman" pitchFamily="18" charset="0"/>
              </a:rPr>
              <a:t>So, I changed it to ‘.form’ which is used for ‘POST’.</a:t>
            </a:r>
          </a:p>
          <a:p>
            <a:pPr marL="285750" indent="-285750">
              <a:buFont typeface="Arial" pitchFamily="34" charset="0"/>
              <a:buChar char="•"/>
            </a:pPr>
            <a:r>
              <a:rPr lang="en-US" sz="1400" b="0" dirty="0" smtClean="0">
                <a:latin typeface="Times New Roman" pitchFamily="18" charset="0"/>
                <a:cs typeface="Times New Roman" pitchFamily="18" charset="0"/>
              </a:rPr>
              <a:t>There should be 2 return statements. One for the GET method and one for POST method and the POST method should return the entered text as output in a variable to the frontend along with the .html page.</a:t>
            </a:r>
            <a:endParaRPr lang="en-US" sz="1400" b="0" dirty="0">
              <a:latin typeface="Times New Roman" pitchFamily="18" charset="0"/>
              <a:cs typeface="Times New Roman" pitchFamily="18" charset="0"/>
            </a:endParaRPr>
          </a:p>
          <a:p>
            <a:endParaRPr lang="en-IN" sz="1400" b="0" dirty="0" smtClean="0"/>
          </a:p>
        </p:txBody>
      </p:sp>
      <p:sp>
        <p:nvSpPr>
          <p:cNvPr id="5" name="Text Placeholder 4"/>
          <p:cNvSpPr>
            <a:spLocks noGrp="1"/>
          </p:cNvSpPr>
          <p:nvPr>
            <p:ph type="body" sz="quarter" idx="3"/>
          </p:nvPr>
        </p:nvSpPr>
        <p:spPr>
          <a:xfrm>
            <a:off x="4788024" y="3140968"/>
            <a:ext cx="3744416" cy="369332"/>
          </a:xfrm>
        </p:spPr>
        <p:txBody>
          <a:bodyPr>
            <a:normAutofit/>
          </a:bodyPr>
          <a:lstStyle/>
          <a:p>
            <a:r>
              <a:rPr lang="en-US" sz="1800" dirty="0" smtClean="0"/>
              <a:t>Code After Debugging:</a:t>
            </a: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544" y="3573016"/>
            <a:ext cx="4040188" cy="303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788024" y="3573016"/>
            <a:ext cx="4041775" cy="302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7544" y="3140968"/>
            <a:ext cx="3888432" cy="369332"/>
          </a:xfrm>
          <a:prstGeom prst="rect">
            <a:avLst/>
          </a:prstGeom>
          <a:noFill/>
        </p:spPr>
        <p:txBody>
          <a:bodyPr wrap="square" rtlCol="0">
            <a:spAutoFit/>
          </a:bodyPr>
          <a:lstStyle/>
          <a:p>
            <a:r>
              <a:rPr lang="en-US" b="1" dirty="0" smtClean="0"/>
              <a:t>Code Before Debugging:</a:t>
            </a:r>
            <a:endParaRPr lang="en-IN" b="1" dirty="0"/>
          </a:p>
        </p:txBody>
      </p:sp>
    </p:spTree>
    <p:extLst>
      <p:ext uri="{BB962C8B-B14F-4D97-AF65-F5344CB8AC3E}">
        <p14:creationId xmlns:p14="http://schemas.microsoft.com/office/powerpoint/2010/main" val="148942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Changes Done in the frontend:</a:t>
            </a:r>
            <a:endParaRPr lang="en-IN" dirty="0"/>
          </a:p>
        </p:txBody>
      </p:sp>
      <p:sp>
        <p:nvSpPr>
          <p:cNvPr id="3" name="Text Placeholder 2"/>
          <p:cNvSpPr>
            <a:spLocks noGrp="1"/>
          </p:cNvSpPr>
          <p:nvPr>
            <p:ph type="body" idx="1"/>
          </p:nvPr>
        </p:nvSpPr>
        <p:spPr>
          <a:xfrm>
            <a:off x="457200" y="1484783"/>
            <a:ext cx="8363272" cy="720081"/>
          </a:xfrm>
        </p:spPr>
        <p:txBody>
          <a:bodyPr>
            <a:normAutofit/>
          </a:bodyPr>
          <a:lstStyle/>
          <a:p>
            <a:pPr marL="285750" indent="-285750">
              <a:buFont typeface="Arial" pitchFamily="34" charset="0"/>
              <a:buChar char="•"/>
            </a:pPr>
            <a:r>
              <a:rPr lang="en-US" sz="1600" b="0" dirty="0" smtClean="0">
                <a:latin typeface="Times New Roman" pitchFamily="18" charset="0"/>
                <a:cs typeface="Times New Roman" pitchFamily="18" charset="0"/>
              </a:rPr>
              <a:t>The only change done in the frontend was that we added the method type as ‘post’ next to action as we wanted the output to get displayed in post request after clicking on the Button.</a:t>
            </a:r>
            <a:endParaRPr lang="en-IN" sz="1600" b="0" dirty="0" smtClean="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4644008" y="2533546"/>
            <a:ext cx="3744416" cy="369332"/>
          </a:xfrm>
        </p:spPr>
        <p:txBody>
          <a:bodyPr>
            <a:normAutofit/>
          </a:bodyPr>
          <a:lstStyle/>
          <a:p>
            <a:r>
              <a:rPr lang="en-US" sz="1800" dirty="0" smtClean="0"/>
              <a:t>Code After Debugging:</a:t>
            </a:r>
          </a:p>
        </p:txBody>
      </p:sp>
      <p:sp>
        <p:nvSpPr>
          <p:cNvPr id="7" name="TextBox 6"/>
          <p:cNvSpPr txBox="1"/>
          <p:nvPr/>
        </p:nvSpPr>
        <p:spPr>
          <a:xfrm>
            <a:off x="467544" y="2533546"/>
            <a:ext cx="3888432" cy="369332"/>
          </a:xfrm>
          <a:prstGeom prst="rect">
            <a:avLst/>
          </a:prstGeom>
          <a:noFill/>
        </p:spPr>
        <p:txBody>
          <a:bodyPr wrap="square" rtlCol="0">
            <a:spAutoFit/>
          </a:bodyPr>
          <a:lstStyle/>
          <a:p>
            <a:r>
              <a:rPr lang="en-US" b="1" dirty="0" smtClean="0"/>
              <a:t>Code Before Debugging:</a:t>
            </a:r>
            <a:endParaRPr lang="en-IN" b="1"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544" y="2996952"/>
            <a:ext cx="4040188" cy="358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4008" y="2996952"/>
            <a:ext cx="4041775" cy="355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33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2016224"/>
          </a:xfrm>
        </p:spPr>
        <p:txBody>
          <a:bodyPr>
            <a:normAutofit fontScale="90000"/>
          </a:bodyPr>
          <a:lstStyle/>
          <a:p>
            <a:r>
              <a:rPr lang="en-US" dirty="0" smtClean="0"/>
              <a:t>The Application Runs Successfully.</a:t>
            </a:r>
            <a:br>
              <a:rPr lang="en-US" dirty="0" smtClean="0"/>
            </a:br>
            <a:r>
              <a:rPr lang="en-US" dirty="0" smtClean="0"/>
              <a:t>Thus, the output getting displayed after debugging the code:</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2996952"/>
            <a:ext cx="4880581"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134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251</Words>
  <Application>Microsoft Office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DEBUGGING OF NOTE TAKING APPLICATION</vt:lpstr>
      <vt:lpstr>PowerPoint Presentation</vt:lpstr>
      <vt:lpstr>The output getting displayed before debugging the code:</vt:lpstr>
      <vt:lpstr>Changes Done in the backend:</vt:lpstr>
      <vt:lpstr>Changes Done in the frontend:</vt:lpstr>
      <vt:lpstr>The Application Runs Successfully. Thus, the output getting displayed after debugging the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OF NOTE TAKING APPLICATION</dc:title>
  <dc:creator>The White Wolf</dc:creator>
  <cp:lastModifiedBy>The White Wolf</cp:lastModifiedBy>
  <cp:revision>8</cp:revision>
  <dcterms:created xsi:type="dcterms:W3CDTF">2022-08-12T16:42:24Z</dcterms:created>
  <dcterms:modified xsi:type="dcterms:W3CDTF">2022-08-13T13:35:43Z</dcterms:modified>
</cp:coreProperties>
</file>