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3DD4EE2-71C3-4A12-A373-1B0036A81E4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iamond--price--prediction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93610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 for Deploying application on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heroku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cloud PLATFORM from scratch.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DIAMOND PRICE PREDICTION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42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INTRODUCTION TO HEROKU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is a cloud platform as a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PaaS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supporting several programming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languages..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network runs the customer's apps in virtual containers which execute on a reliable runtime environment.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calls these containers "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Dynos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".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These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Dynos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run code written in Node, Ruby, PHP, Go,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Scala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Python, Java, or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Clojure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 provides custom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buildpacks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with which the developer can deploy apps in any other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language.</a:t>
            </a:r>
          </a:p>
          <a:p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lets the developer scale the app instantly just by either increasing the number of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dynos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by changing the type of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dyno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app runs in.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223592" cy="86409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STEP 1: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Along with your application files you need to take care of below mentioned steps: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1) You </a:t>
            </a:r>
            <a:r>
              <a:rPr lang="en-US" sz="1800" dirty="0"/>
              <a:t>need all the below </a:t>
            </a:r>
            <a:r>
              <a:rPr lang="en-US" sz="1800" dirty="0" smtClean="0"/>
              <a:t>mentioned </a:t>
            </a:r>
            <a:r>
              <a:rPr lang="en-US" sz="1800" dirty="0"/>
              <a:t>files for deployment:</a:t>
            </a:r>
            <a:br>
              <a:rPr lang="en-US" sz="1800" dirty="0"/>
            </a:br>
            <a:r>
              <a:rPr lang="en-US" sz="1800" dirty="0" smtClean="0"/>
              <a:t>	a</a:t>
            </a:r>
            <a:r>
              <a:rPr lang="en-US" sz="1800" dirty="0"/>
              <a:t>. requirements.txt</a:t>
            </a:r>
            <a:br>
              <a:rPr lang="en-US" sz="1800" dirty="0"/>
            </a:br>
            <a:r>
              <a:rPr lang="en-US" sz="1800" dirty="0" smtClean="0"/>
              <a:t>	b</a:t>
            </a:r>
            <a:r>
              <a:rPr lang="en-US" sz="1800" dirty="0"/>
              <a:t>. </a:t>
            </a:r>
            <a:r>
              <a:rPr lang="en-US" sz="1800" dirty="0" err="1"/>
              <a:t>Procfile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c</a:t>
            </a:r>
            <a:r>
              <a:rPr lang="en-US" sz="1800" dirty="0"/>
              <a:t>. setup.sh (You need setup.sh only for </a:t>
            </a:r>
            <a:r>
              <a:rPr lang="en-US" sz="1800" dirty="0" err="1"/>
              <a:t>Streamlit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2) Auto detect </a:t>
            </a:r>
            <a:r>
              <a:rPr lang="en-US" sz="1800" dirty="0"/>
              <a:t>the app </a:t>
            </a:r>
            <a:r>
              <a:rPr lang="en-US" sz="1800" dirty="0" smtClean="0"/>
              <a:t>type.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3) </a:t>
            </a: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push &amp; start </a:t>
            </a:r>
            <a:r>
              <a:rPr lang="en-US" sz="1800" dirty="0" smtClean="0"/>
              <a:t>running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833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STEP 2: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4336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 smtClean="0"/>
              <a:t>Create </a:t>
            </a:r>
            <a:r>
              <a:rPr lang="en-IN" sz="1800" dirty="0"/>
              <a:t>a Python Virtual </a:t>
            </a:r>
            <a:r>
              <a:rPr lang="en-IN" sz="1800" dirty="0" smtClean="0"/>
              <a:t>Environment</a:t>
            </a:r>
          </a:p>
          <a:p>
            <a:pPr marL="0" indent="0">
              <a:buNone/>
            </a:pPr>
            <a:r>
              <a:rPr lang="en-US" sz="1800" dirty="0" smtClean="0"/>
              <a:t>(Virtual Environment can be created by different ways, here I have used cmd.)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600" dirty="0" smtClean="0"/>
              <a:t>1. </a:t>
            </a:r>
            <a:r>
              <a:rPr lang="en-IN" sz="1600" i="1" dirty="0" smtClean="0"/>
              <a:t>pip list</a:t>
            </a:r>
            <a:br>
              <a:rPr lang="en-IN" sz="1600" i="1" dirty="0" smtClean="0"/>
            </a:br>
            <a:r>
              <a:rPr lang="en-IN" sz="1600" dirty="0" smtClean="0"/>
              <a:t>2. </a:t>
            </a:r>
            <a:r>
              <a:rPr lang="en-IN" sz="1600" i="1" dirty="0" smtClean="0"/>
              <a:t>python -m </a:t>
            </a:r>
            <a:r>
              <a:rPr lang="en-IN" sz="1600" i="1" dirty="0" err="1" smtClean="0"/>
              <a:t>venv</a:t>
            </a:r>
            <a:r>
              <a:rPr lang="en-IN" sz="1600" i="1" dirty="0" smtClean="0"/>
              <a:t> </a:t>
            </a:r>
            <a:r>
              <a:rPr lang="en-IN" sz="1600" i="1" dirty="0" err="1" smtClean="0"/>
              <a:t>my_env</a:t>
            </a:r>
            <a:r>
              <a:rPr lang="en-IN" sz="1600" i="1" dirty="0" smtClean="0"/>
              <a:t>/  (</a:t>
            </a:r>
            <a:r>
              <a:rPr lang="en-IN" sz="1600" i="1" dirty="0" err="1" smtClean="0"/>
              <a:t>my_env</a:t>
            </a:r>
            <a:r>
              <a:rPr lang="en-IN" sz="1600" i="1" dirty="0"/>
              <a:t> </a:t>
            </a:r>
            <a:r>
              <a:rPr lang="en-IN" sz="1600" i="1" dirty="0" smtClean="0"/>
              <a:t>is the name of the virtual environment)</a:t>
            </a:r>
            <a:br>
              <a:rPr lang="en-IN" sz="1600" i="1" dirty="0" smtClean="0"/>
            </a:br>
            <a:r>
              <a:rPr lang="en-IN" sz="1600" dirty="0" smtClean="0"/>
              <a:t>3. </a:t>
            </a:r>
            <a:r>
              <a:rPr lang="en-IN" sz="1600" i="1" dirty="0" smtClean="0"/>
              <a:t>.\</a:t>
            </a:r>
            <a:r>
              <a:rPr lang="en-IN" sz="1600" i="1" dirty="0" err="1" smtClean="0"/>
              <a:t>my_env</a:t>
            </a:r>
            <a:r>
              <a:rPr lang="en-IN" sz="1600" i="1" dirty="0" smtClean="0"/>
              <a:t>\Scripts\activate =&gt; activate virtual environment in Windows where project file.</a:t>
            </a:r>
            <a:br>
              <a:rPr lang="en-IN" sz="1600" i="1" dirty="0" smtClean="0"/>
            </a:br>
            <a:r>
              <a:rPr lang="en-IN" sz="1600" dirty="0"/>
              <a:t>4</a:t>
            </a:r>
            <a:r>
              <a:rPr lang="en-IN" sz="1600" dirty="0" smtClean="0"/>
              <a:t>. </a:t>
            </a:r>
            <a:r>
              <a:rPr lang="en-IN" sz="1600" i="1" dirty="0" smtClean="0"/>
              <a:t>deactivate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Install </a:t>
            </a:r>
            <a:r>
              <a:rPr lang="en-IN" sz="1800" dirty="0"/>
              <a:t>these packages in </a:t>
            </a:r>
            <a:r>
              <a:rPr lang="en-IN" sz="1800" dirty="0" smtClean="0"/>
              <a:t>virtual environment:</a:t>
            </a:r>
          </a:p>
          <a:p>
            <a:pPr marL="0" indent="0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600" i="1" dirty="0"/>
              <a:t>pip install </a:t>
            </a:r>
            <a:r>
              <a:rPr lang="en-IN" sz="1600" i="1" dirty="0" err="1"/>
              <a:t>matplotlib</a:t>
            </a:r>
            <a:r>
              <a:rPr lang="en-IN" sz="1600" i="1" dirty="0"/>
              <a:t> </a:t>
            </a:r>
            <a:r>
              <a:rPr lang="en-IN" sz="1600" i="1" dirty="0" err="1"/>
              <a:t>seaborn</a:t>
            </a:r>
            <a:r>
              <a:rPr lang="en-IN" sz="1600" i="1" dirty="0"/>
              <a:t> </a:t>
            </a:r>
            <a:r>
              <a:rPr lang="en-IN" sz="1600" i="1" dirty="0" err="1"/>
              <a:t>plotly</a:t>
            </a:r>
            <a:r>
              <a:rPr lang="en-IN" sz="1600" i="1" dirty="0"/>
              <a:t> </a:t>
            </a:r>
            <a:r>
              <a:rPr lang="en-IN" sz="1600" i="1" dirty="0" err="1" smtClean="0"/>
              <a:t>sklearn</a:t>
            </a:r>
            <a:endParaRPr lang="en-IN" sz="1600" i="1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(NOTE: This are packages used for my application, you should install packages as per the need of your application)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Create requirement.txt file using below mentioned </a:t>
            </a:r>
            <a:r>
              <a:rPr lang="en-IN" sz="1800" dirty="0" smtClean="0"/>
              <a:t>command: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600" i="1" dirty="0" smtClean="0"/>
              <a:t>pip </a:t>
            </a:r>
            <a:r>
              <a:rPr lang="en-IN" sz="1600" i="1" dirty="0"/>
              <a:t>freeze &gt;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205857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STEP 3: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/>
              <a:t>This part is required for NLP </a:t>
            </a:r>
            <a:r>
              <a:rPr lang="en-US" sz="2100" dirty="0" smtClean="0"/>
              <a:t>Projects.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1700" dirty="0"/>
              <a:t>import </a:t>
            </a:r>
            <a:r>
              <a:rPr lang="en-US" sz="1700" dirty="0" err="1" smtClean="0"/>
              <a:t>nltk</a:t>
            </a:r>
            <a:endParaRPr lang="en-US" sz="1700" dirty="0"/>
          </a:p>
          <a:p>
            <a:pPr marL="0" indent="0">
              <a:buNone/>
            </a:pPr>
            <a:r>
              <a:rPr lang="en-US" sz="1700" dirty="0" err="1" smtClean="0"/>
              <a:t>nltk.download</a:t>
            </a:r>
            <a:r>
              <a:rPr lang="en-US" sz="1700" dirty="0"/>
              <a:t>('</a:t>
            </a:r>
            <a:r>
              <a:rPr lang="en-US" sz="1700" dirty="0" err="1"/>
              <a:t>stopwords</a:t>
            </a:r>
            <a:r>
              <a:rPr lang="en-US" sz="1700" dirty="0" smtClean="0"/>
              <a:t>')</a:t>
            </a:r>
          </a:p>
          <a:p>
            <a:pPr marL="0" indent="0">
              <a:buNone/>
            </a:pPr>
            <a:r>
              <a:rPr lang="en-US" sz="1700" dirty="0" err="1" smtClean="0"/>
              <a:t>nltk.download</a:t>
            </a:r>
            <a:r>
              <a:rPr lang="en-US" sz="1700" dirty="0"/>
              <a:t>('</a:t>
            </a:r>
            <a:r>
              <a:rPr lang="en-US" sz="1700" dirty="0" err="1"/>
              <a:t>wordnet</a:t>
            </a:r>
            <a:r>
              <a:rPr lang="en-US" sz="1700" dirty="0"/>
              <a:t>')</a:t>
            </a:r>
          </a:p>
          <a:p>
            <a:pPr marL="0" indent="0">
              <a:buNone/>
            </a:pPr>
            <a:endParaRPr lang="en-US" sz="2100" dirty="0" smtClean="0"/>
          </a:p>
          <a:p>
            <a:r>
              <a:rPr lang="en-IN" sz="2100" dirty="0" err="1"/>
              <a:t>Procfile</a:t>
            </a:r>
            <a:r>
              <a:rPr lang="en-IN" sz="2100" dirty="0"/>
              <a:t> (For Flask</a:t>
            </a:r>
            <a:r>
              <a:rPr lang="en-IN" sz="2100" dirty="0" smtClean="0"/>
              <a:t>).</a:t>
            </a:r>
          </a:p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r>
              <a:rPr lang="en-IN" sz="1700" i="1" dirty="0" smtClean="0"/>
              <a:t>web</a:t>
            </a:r>
            <a:r>
              <a:rPr lang="en-IN" sz="1700" i="1" dirty="0"/>
              <a:t>: </a:t>
            </a:r>
            <a:r>
              <a:rPr lang="en-IN" sz="1700" i="1" dirty="0" err="1"/>
              <a:t>gunicorn</a:t>
            </a:r>
            <a:r>
              <a:rPr lang="en-IN" sz="1700" i="1" dirty="0"/>
              <a:t> </a:t>
            </a:r>
            <a:r>
              <a:rPr lang="en-IN" sz="1700" i="1" dirty="0" err="1"/>
              <a:t>app:project</a:t>
            </a:r>
            <a:r>
              <a:rPr lang="en-IN" sz="1700" dirty="0"/>
              <a:t/>
            </a:r>
            <a:br>
              <a:rPr lang="en-IN" sz="1700" dirty="0"/>
            </a:br>
            <a:r>
              <a:rPr lang="en-IN" sz="1700" dirty="0"/>
              <a:t>web - Create a Web </a:t>
            </a:r>
            <a:r>
              <a:rPr lang="en-IN" sz="1700" dirty="0" err="1"/>
              <a:t>Dynos</a:t>
            </a:r>
            <a:r>
              <a:rPr lang="en-IN" sz="1700" dirty="0"/>
              <a:t/>
            </a:r>
            <a:br>
              <a:rPr lang="en-IN" sz="1700" dirty="0"/>
            </a:br>
            <a:r>
              <a:rPr lang="en-IN" sz="1700" dirty="0" err="1"/>
              <a:t>gunicorn</a:t>
            </a:r>
            <a:r>
              <a:rPr lang="en-IN" sz="1700" dirty="0"/>
              <a:t> app - </a:t>
            </a:r>
            <a:r>
              <a:rPr lang="en-IN" sz="1700" dirty="0" smtClean="0"/>
              <a:t>If </a:t>
            </a:r>
            <a:r>
              <a:rPr lang="en-IN" sz="1700" dirty="0"/>
              <a:t>multiple people use my app, </a:t>
            </a:r>
            <a:r>
              <a:rPr lang="en-IN" sz="1700" dirty="0" err="1"/>
              <a:t>gunicorn</a:t>
            </a:r>
            <a:r>
              <a:rPr lang="en-IN" sz="1700" dirty="0"/>
              <a:t> make sure of multi threading and </a:t>
            </a:r>
            <a:r>
              <a:rPr lang="en-IN" sz="1700" dirty="0" smtClean="0"/>
              <a:t>processing</a:t>
            </a:r>
            <a:r>
              <a:rPr lang="en-IN" sz="1700" dirty="0"/>
              <a:t> </a:t>
            </a:r>
            <a:r>
              <a:rPr lang="en-IN" sz="1700" dirty="0" smtClean="0"/>
              <a:t>app</a:t>
            </a:r>
          </a:p>
          <a:p>
            <a:pPr marL="0" indent="0">
              <a:buNone/>
            </a:pPr>
            <a:endParaRPr lang="en-IN" sz="2100" dirty="0"/>
          </a:p>
          <a:p>
            <a:r>
              <a:rPr lang="en-IN" sz="2100" dirty="0" err="1"/>
              <a:t>Procfile</a:t>
            </a:r>
            <a:r>
              <a:rPr lang="en-IN" sz="2100" dirty="0"/>
              <a:t> (For </a:t>
            </a:r>
            <a:r>
              <a:rPr lang="en-IN" sz="2100" dirty="0" err="1" smtClean="0"/>
              <a:t>Streamlit</a:t>
            </a:r>
            <a:r>
              <a:rPr lang="en-IN" sz="2100" dirty="0" smtClean="0"/>
              <a:t>)</a:t>
            </a:r>
          </a:p>
          <a:p>
            <a:pPr marL="0" indent="0">
              <a:buNone/>
            </a:pPr>
            <a:endParaRPr lang="en-IN" sz="2100" dirty="0" smtClean="0"/>
          </a:p>
          <a:p>
            <a:pPr marL="0" indent="0">
              <a:buNone/>
            </a:pPr>
            <a:r>
              <a:rPr lang="en-IN" sz="1700" i="1" dirty="0" smtClean="0"/>
              <a:t>web</a:t>
            </a:r>
            <a:r>
              <a:rPr lang="en-IN" sz="1700" i="1" dirty="0"/>
              <a:t>: </a:t>
            </a:r>
            <a:r>
              <a:rPr lang="en-IN" sz="1700" i="1" dirty="0" err="1"/>
              <a:t>sh</a:t>
            </a:r>
            <a:r>
              <a:rPr lang="en-IN" sz="1700" i="1" dirty="0"/>
              <a:t> setup.sh &amp;&amp; </a:t>
            </a:r>
            <a:r>
              <a:rPr lang="en-IN" sz="1700" i="1" dirty="0" err="1"/>
              <a:t>streamlit</a:t>
            </a:r>
            <a:r>
              <a:rPr lang="en-IN" sz="1700" i="1" dirty="0"/>
              <a:t> run </a:t>
            </a:r>
            <a:r>
              <a:rPr lang="en-IN" sz="1700" i="1" dirty="0" smtClean="0"/>
              <a:t>project.py</a:t>
            </a:r>
            <a:endParaRPr lang="en-IN" sz="1700" i="1" dirty="0"/>
          </a:p>
        </p:txBody>
      </p:sp>
    </p:spTree>
    <p:extLst>
      <p:ext uri="{BB962C8B-B14F-4D97-AF65-F5344CB8AC3E}">
        <p14:creationId xmlns:p14="http://schemas.microsoft.com/office/powerpoint/2010/main" val="223040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STEP 4: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of all you have to create an account on </a:t>
            </a:r>
            <a:r>
              <a:rPr lang="en-US" sz="1800" dirty="0" err="1"/>
              <a:t>Heroku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600" i="1" dirty="0" smtClean="0">
                <a:hlinkClick r:id="rId2"/>
              </a:rPr>
              <a:t>www.heroku.com</a:t>
            </a:r>
            <a:endParaRPr lang="en-US" sz="1600" i="1" dirty="0" smtClean="0"/>
          </a:p>
          <a:p>
            <a:pPr marL="0" indent="0">
              <a:buNone/>
            </a:pPr>
            <a:endParaRPr lang="en-US" sz="1600" i="1" dirty="0"/>
          </a:p>
          <a:p>
            <a:r>
              <a:rPr lang="en-US" sz="1600" dirty="0" smtClean="0"/>
              <a:t>After Successfully creating an account on </a:t>
            </a:r>
            <a:r>
              <a:rPr lang="en-US" sz="1600" dirty="0" err="1" smtClean="0"/>
              <a:t>Heroku</a:t>
            </a:r>
            <a:r>
              <a:rPr lang="en-US" sz="1600" dirty="0" smtClean="0"/>
              <a:t>, Create new app.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07117"/>
            <a:ext cx="2232248" cy="140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07117"/>
            <a:ext cx="4859262" cy="304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7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STEP 5: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After creating new app go to the </a:t>
            </a:r>
            <a:r>
              <a:rPr lang="en-US" sz="1800" dirty="0" err="1" smtClean="0"/>
              <a:t>cmd</a:t>
            </a:r>
            <a:r>
              <a:rPr lang="en-US" sz="1800" dirty="0" smtClean="0"/>
              <a:t> and follow the commands given:</a:t>
            </a:r>
          </a:p>
          <a:p>
            <a:endParaRPr lang="en-IN" sz="1800" dirty="0" smtClean="0"/>
          </a:p>
          <a:p>
            <a:r>
              <a:rPr lang="en-IN" sz="1800" dirty="0" smtClean="0"/>
              <a:t>Install </a:t>
            </a:r>
            <a:r>
              <a:rPr lang="en-IN" sz="1800" dirty="0" err="1"/>
              <a:t>Heroku</a:t>
            </a:r>
            <a:r>
              <a:rPr lang="en-IN" sz="1800" dirty="0"/>
              <a:t> CLI and </a:t>
            </a:r>
            <a:r>
              <a:rPr lang="en-IN" sz="1800" dirty="0" smtClean="0"/>
              <a:t>Git</a:t>
            </a:r>
            <a:endParaRPr lang="en-IN" sz="1800" dirty="0"/>
          </a:p>
          <a:p>
            <a:pPr marL="0" indent="0">
              <a:buNone/>
            </a:pPr>
            <a:r>
              <a:rPr lang="en-IN" sz="1600" i="1" dirty="0" err="1" smtClean="0"/>
              <a:t>heroku</a:t>
            </a:r>
            <a:r>
              <a:rPr lang="en-IN" sz="1600" i="1" dirty="0" smtClean="0"/>
              <a:t> login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Create a git repo and commit it </a:t>
            </a:r>
            <a:r>
              <a:rPr lang="en-IN" sz="1800" dirty="0" smtClean="0"/>
              <a:t>locally</a:t>
            </a:r>
          </a:p>
          <a:p>
            <a:pPr marL="0" indent="0">
              <a:buNone/>
            </a:pPr>
            <a:r>
              <a:rPr lang="en-IN" sz="1600" i="1" dirty="0" smtClean="0"/>
              <a:t>git </a:t>
            </a:r>
            <a:r>
              <a:rPr lang="en-IN" sz="1600" i="1" dirty="0" err="1"/>
              <a:t>init</a:t>
            </a:r>
            <a:r>
              <a:rPr lang="en-IN" sz="1600" i="1" dirty="0"/>
              <a:t> .</a:t>
            </a:r>
            <a:br>
              <a:rPr lang="en-IN" sz="1600" i="1" dirty="0"/>
            </a:br>
            <a:r>
              <a:rPr lang="en-IN" sz="1600" i="1" dirty="0"/>
              <a:t>git add *</a:t>
            </a:r>
            <a:br>
              <a:rPr lang="en-IN" sz="1600" i="1" dirty="0"/>
            </a:br>
            <a:r>
              <a:rPr lang="en-IN" sz="1600" i="1" dirty="0"/>
              <a:t>git commit -m </a:t>
            </a:r>
            <a:r>
              <a:rPr lang="en-IN" sz="1600" i="1" dirty="0" smtClean="0"/>
              <a:t>“</a:t>
            </a:r>
            <a:r>
              <a:rPr lang="en-IN" sz="1600" i="1" dirty="0" err="1" smtClean="0"/>
              <a:t>commit_message</a:t>
            </a:r>
            <a:r>
              <a:rPr lang="en-IN" sz="1600" i="1" dirty="0" smtClean="0"/>
              <a:t>”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600" i="1" dirty="0" err="1"/>
              <a:t>heroku</a:t>
            </a:r>
            <a:r>
              <a:rPr lang="en-IN" sz="1600" i="1" dirty="0"/>
              <a:t> </a:t>
            </a:r>
            <a:r>
              <a:rPr lang="en-IN" sz="1600" i="1" dirty="0" err="1"/>
              <a:t>git:remote</a:t>
            </a:r>
            <a:r>
              <a:rPr lang="en-IN" sz="1600" i="1" dirty="0"/>
              <a:t> -a </a:t>
            </a:r>
            <a:r>
              <a:rPr lang="en-IN" sz="1600" i="1" dirty="0" err="1" smtClean="0"/>
              <a:t>app_name</a:t>
            </a:r>
            <a:r>
              <a:rPr lang="en-IN" sz="1600" i="1" dirty="0"/>
              <a:t/>
            </a:r>
            <a:br>
              <a:rPr lang="en-IN" sz="1600" i="1" dirty="0"/>
            </a:br>
            <a:r>
              <a:rPr lang="en-IN" sz="1600" i="1" dirty="0"/>
              <a:t>git push </a:t>
            </a:r>
            <a:r>
              <a:rPr lang="en-IN" sz="1600" i="1" dirty="0" err="1"/>
              <a:t>heroku</a:t>
            </a:r>
            <a:r>
              <a:rPr lang="en-IN" sz="1600" i="1" dirty="0"/>
              <a:t> </a:t>
            </a:r>
            <a:r>
              <a:rPr lang="en-IN" sz="1600" i="1" dirty="0" smtClean="0"/>
              <a:t>master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800" dirty="0"/>
              <a:t>Run</a:t>
            </a:r>
            <a:r>
              <a:rPr lang="en-US" sz="1600" dirty="0"/>
              <a:t> </a:t>
            </a:r>
            <a:r>
              <a:rPr lang="en-US" sz="1600" dirty="0" smtClean="0"/>
              <a:t>–</a:t>
            </a:r>
          </a:p>
          <a:p>
            <a:pPr marL="0" indent="0">
              <a:buNone/>
            </a:pPr>
            <a:r>
              <a:rPr lang="en-US" sz="1600" i="1" dirty="0" err="1" smtClean="0"/>
              <a:t>heroku</a:t>
            </a:r>
            <a:r>
              <a:rPr lang="en-US" sz="1600" i="1" dirty="0" smtClean="0"/>
              <a:t> </a:t>
            </a:r>
            <a:r>
              <a:rPr lang="en-US" sz="1600" i="1" dirty="0"/>
              <a:t>run bash -a </a:t>
            </a:r>
            <a:r>
              <a:rPr lang="en-US" sz="1600" i="1" dirty="0" err="1" smtClean="0"/>
              <a:t>app_name</a:t>
            </a:r>
            <a:endParaRPr lang="en-US" sz="1600" i="1" dirty="0" smtClean="0"/>
          </a:p>
          <a:p>
            <a:pPr marL="0" indent="0">
              <a:buNone/>
            </a:pPr>
            <a:endParaRPr lang="en-US" sz="1700" i="1" dirty="0"/>
          </a:p>
          <a:p>
            <a:r>
              <a:rPr lang="en-US" sz="1800" dirty="0"/>
              <a:t>Stop</a:t>
            </a:r>
            <a:r>
              <a:rPr lang="en-US" sz="1600" dirty="0"/>
              <a:t> </a:t>
            </a:r>
            <a:r>
              <a:rPr lang="en-US" sz="1600" dirty="0" smtClean="0"/>
              <a:t>–</a:t>
            </a:r>
          </a:p>
          <a:p>
            <a:pPr marL="0" indent="0">
              <a:buNone/>
            </a:pPr>
            <a:r>
              <a:rPr lang="en-US" sz="1600" i="1" dirty="0" err="1" smtClean="0"/>
              <a:t>heroku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ps:scale</a:t>
            </a:r>
            <a:r>
              <a:rPr lang="en-US" sz="1600" i="1" dirty="0" smtClean="0"/>
              <a:t> web=0 -a </a:t>
            </a:r>
            <a:r>
              <a:rPr lang="en-US" sz="1600" i="1" dirty="0" err="1" smtClean="0"/>
              <a:t>app_name</a:t>
            </a:r>
            <a:endParaRPr lang="en-US" sz="1600" i="1" dirty="0" smtClean="0"/>
          </a:p>
          <a:p>
            <a:pPr marL="0" indent="0">
              <a:buNone/>
            </a:pP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77410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STEP 6: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Your code will run and the link for your app will be generated:</a:t>
            </a:r>
          </a:p>
          <a:p>
            <a:pPr marL="0" indent="0">
              <a:buNone/>
            </a:pPr>
            <a:r>
              <a:rPr lang="en-US" sz="1800" dirty="0" smtClean="0"/>
              <a:t>My application link: </a:t>
            </a:r>
            <a:r>
              <a:rPr lang="en-IN" sz="1600" i="1" dirty="0" smtClean="0">
                <a:hlinkClick r:id="rId2"/>
              </a:rPr>
              <a:t>https</a:t>
            </a:r>
            <a:r>
              <a:rPr lang="en-IN" sz="1600" i="1" dirty="0">
                <a:hlinkClick r:id="rId2"/>
              </a:rPr>
              <a:t>://diamond--price--prediction.herokuapp.com</a:t>
            </a:r>
            <a:r>
              <a:rPr lang="en-IN" sz="1600" i="1" dirty="0" smtClean="0">
                <a:hlinkClick r:id="rId2"/>
              </a:rPr>
              <a:t>/</a:t>
            </a:r>
            <a:endParaRPr lang="en-IN" sz="1600" i="1" dirty="0" smtClean="0"/>
          </a:p>
          <a:p>
            <a:pPr marL="0" indent="0">
              <a:buNone/>
            </a:pPr>
            <a:endParaRPr lang="en-US" sz="1600" i="1" dirty="0"/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SUCCESSFULLY DEPLOYED ON HEROKU CLOUD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PLATFORM.</a:t>
            </a:r>
          </a:p>
          <a:p>
            <a:pPr marL="0" indent="0">
              <a:buNone/>
            </a:pPr>
            <a:endParaRPr lang="en-IN" sz="1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0679"/>
            <a:ext cx="6306224" cy="294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00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DIAMOND PRICE PREDICTION APPLICATION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538269"/>
            <a:ext cx="8504238" cy="454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34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119</TotalTime>
  <Words>206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DIAMOND PRICE PREDICTION APPLICATION</vt:lpstr>
      <vt:lpstr>INTRODUCTION TO HEROKU</vt:lpstr>
      <vt:lpstr>STEP 1:</vt:lpstr>
      <vt:lpstr>STEP 2:</vt:lpstr>
      <vt:lpstr>STEP 3:</vt:lpstr>
      <vt:lpstr>STEP 4:</vt:lpstr>
      <vt:lpstr>STEP 5:</vt:lpstr>
      <vt:lpstr>STEP 6:</vt:lpstr>
      <vt:lpstr>DIAMOND PRICE PREDICTION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 APPLICATION</dc:title>
  <dc:creator>The White Wolf</dc:creator>
  <cp:lastModifiedBy>The White Wolf</cp:lastModifiedBy>
  <cp:revision>11</cp:revision>
  <dcterms:created xsi:type="dcterms:W3CDTF">2022-09-19T16:28:52Z</dcterms:created>
  <dcterms:modified xsi:type="dcterms:W3CDTF">2022-09-19T19:59:39Z</dcterms:modified>
</cp:coreProperties>
</file>