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34" y="-432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37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85"/>
            <a:ext cx="7560001" cy="106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0B960-978F-EE56-96B5-E9527A3AEE70}"/>
              </a:ext>
            </a:extLst>
          </p:cNvPr>
          <p:cNvSpPr txBox="1"/>
          <p:nvPr/>
        </p:nvSpPr>
        <p:spPr>
          <a:xfrm>
            <a:off x="1536700" y="2606040"/>
            <a:ext cx="5429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Aplikasi Chatbot Konsultasi Gizi dan Stunting berbasis Generative AI</a:t>
            </a:r>
            <a:endParaRPr lang="en-ID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C3B2C-34E1-26FA-4564-30632A231BEF}"/>
              </a:ext>
            </a:extLst>
          </p:cNvPr>
          <p:cNvSpPr txBox="1"/>
          <p:nvPr/>
        </p:nvSpPr>
        <p:spPr>
          <a:xfrm>
            <a:off x="1536700" y="3183120"/>
            <a:ext cx="5429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Sutan Rifky Tedjasukmana, Afif Kurniawan Supriyadi, Gena Darma </a:t>
            </a:r>
            <a:endParaRPr lang="en-ID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50A4C-5C10-CE41-5BD9-C033D13835CE}"/>
              </a:ext>
            </a:extLst>
          </p:cNvPr>
          <p:cNvSpPr txBox="1"/>
          <p:nvPr/>
        </p:nvSpPr>
        <p:spPr>
          <a:xfrm>
            <a:off x="1536700" y="2858042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Aplikasi dikembangkan menggunakan </a:t>
            </a:r>
            <a:r>
              <a:rPr lang="en-US" sz="900" i="1"/>
              <a:t>LangChain</a:t>
            </a:r>
            <a:r>
              <a:rPr lang="en-US" sz="900"/>
              <a:t> dan Teknik </a:t>
            </a:r>
            <a:r>
              <a:rPr lang="en-US" sz="900" i="1"/>
              <a:t>RAG </a:t>
            </a:r>
            <a:r>
              <a:rPr lang="en-US" sz="900"/>
              <a:t>untuk mengintegrasikan data eksternal sebagai sumber pengetahuan bagi LLM</a:t>
            </a:r>
            <a:endParaRPr lang="en-ID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0EED7-D86F-9DBC-3767-04FFF6D09463}"/>
              </a:ext>
            </a:extLst>
          </p:cNvPr>
          <p:cNvSpPr txBox="1"/>
          <p:nvPr/>
        </p:nvSpPr>
        <p:spPr>
          <a:xfrm>
            <a:off x="1469072" y="4348480"/>
            <a:ext cx="2211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Menyiapkan google collab untuk penulisan kode project dan menyiapkan environment project seperti open api key dan langsmith key, yang akan digunakan selama pengerjaan project ke depannya.</a:t>
            </a:r>
          </a:p>
          <a:p>
            <a:endParaRPr lang="en-US" sz="900"/>
          </a:p>
          <a:p>
            <a:r>
              <a:rPr lang="en-US" sz="900"/>
              <a:t>Menemukan artikel, video youtube, dan github repository yang dapat dijadikan referensi dalam pengerjaan project.</a:t>
            </a:r>
            <a:endParaRPr lang="en-ID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0A84C-D79A-7FD7-963B-539C90FDA2F0}"/>
              </a:ext>
            </a:extLst>
          </p:cNvPr>
          <p:cNvSpPr txBox="1"/>
          <p:nvPr/>
        </p:nvSpPr>
        <p:spPr>
          <a:xfrm>
            <a:off x="623252" y="4348480"/>
            <a:ext cx="2211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20/12/2024</a:t>
            </a:r>
            <a:endParaRPr lang="en-ID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F8B8D-956B-A7CF-CEE4-EC272770D33B}"/>
              </a:ext>
            </a:extLst>
          </p:cNvPr>
          <p:cNvSpPr txBox="1"/>
          <p:nvPr/>
        </p:nvSpPr>
        <p:spPr>
          <a:xfrm>
            <a:off x="4303712" y="4371563"/>
            <a:ext cx="733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7 %</a:t>
            </a:r>
            <a:endParaRPr lang="en-ID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4B0FDD-0207-6064-ADB6-A7678DFAB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703" y="4208644"/>
            <a:ext cx="939800" cy="85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8D7664-5C6A-D886-6D08-6232B02A3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946" y="7542985"/>
            <a:ext cx="4202872" cy="23641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Afif Kurniawan Supriyadi</dc:creator>
  <cp:lastModifiedBy>AFIF KURNIAWAN SUPRIYADI</cp:lastModifiedBy>
  <cp:revision>2</cp:revision>
  <dcterms:modified xsi:type="dcterms:W3CDTF">2024-12-20T09:48:14Z</dcterms:modified>
</cp:coreProperties>
</file>