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F52A-7E75-4BF2-84FF-5BE06697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F0C3-2B13-4A26-AD30-D65FA621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202-53F4-4346-A8A5-AB63E62F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8A09-5B16-4DBE-ADD3-6FC199FC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DA41-A90F-4CA3-B887-61973619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5045-F90B-4911-A251-F69F6A92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10DF3-6629-4CB5-90A0-20A45109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2673-CE74-46B6-8014-252F074E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424D-1C5C-42D4-99DC-BE020FB5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9307-B2ED-4024-9959-340FB8A0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07067-C0F4-4F48-B3AE-B902FDC0D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3EE4E-1609-47DD-B4BE-392ED5322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F263-356E-4AFE-8EF9-ADCB3440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2780-FAE3-4380-BDFA-B4C1AE9F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C6646-08EA-4875-A32E-2694D26D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5A8-6F2F-4AA6-A0AB-4FB2C6CE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0DC9-527B-44B9-80C3-6695031A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96DF-B8F1-40A2-8FA0-C2BFA603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5F64-F051-48B2-8089-5D18B521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34CB-9711-4BDC-9936-ED39BDED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5F46-F2DC-4372-BAE0-AD11279E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0EF47-A56B-492C-9B9F-6EAADDAF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19B4-598D-4616-BAA0-BACBFBCA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DD01-D1E3-464C-9129-CCE80081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2EED-028B-4AD8-90B8-787F0A74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E89B-8438-4CB5-8B70-724B31D0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EC1F-F776-4859-828B-1B55BD30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E981-2442-425B-BC7C-AF020C7AD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CDAF-9ADF-494B-8155-A83ADF4E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795A9-2922-4DA6-BB8D-ED8FAFB2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1C14-49D1-4F8C-85A5-676DA79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C7CA-9DCE-4FD2-860F-45D682C3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98CE-1BDE-4C0F-942C-483A74FD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2A433-E63C-4C29-AD13-AD232FD74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5651B-CBB9-4F42-9FE6-AAAB09AF3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C1199-DB82-47BD-9A02-7FD41B098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C9EAC-0A85-4C9C-9D10-B550A583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6B435-B504-45C2-86AE-3F104636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AB784-BF77-4EBC-A607-C11FD6B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9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FE3A-1367-40B9-AA26-EDAAC344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F62CA-E762-4870-AB19-F5B65C7D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53694-B58A-4F7D-8A25-6DA8F79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69BE4-5996-4923-A7D5-853566D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463C1-9B99-4D3A-9B12-9A146C95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A7FA-1F6B-4AAE-BA2E-0C7486B0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F5064-AE39-421E-83AD-04D5046A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5F62-8153-4ED5-B6E5-168051A8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FDBE-9E62-42C9-AD7B-EE313A42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2FA7E-2B6C-440C-9C35-C05DAF56E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3C174-74CF-48D4-A67A-E81FB631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CCE5B-9A70-4427-BF31-AFCDEC0B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FE397-974B-4BDA-BFC6-40FA0C0C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2095-8569-4044-9A6C-1F1A48BE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4FF33-5FF3-4C52-95F6-9F048F79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51C5A-B3CB-4BA8-9BEC-F71846F5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F854-B619-4380-8A2B-B865C9C3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EE9C4-586F-40C6-A3F6-AD43421D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3E3F-1209-4A66-8F51-B86D7729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B6521-0F77-4749-AA3F-33597678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061B-3B8D-4C82-8DF8-A8E03451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FF1D-9556-49A0-BA2F-4E3FC69B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46A1-B41D-42AA-9A6F-FCA60155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4D50-D777-4026-B3B2-E82EF048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2FEE3-9107-4367-841C-EA7E948C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9833" y="1056640"/>
            <a:ext cx="4360324" cy="3494398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 err="1"/>
              <a:t>Spinny</a:t>
            </a:r>
            <a:br>
              <a:rPr lang="en-US" sz="7200" dirty="0"/>
            </a:br>
            <a:r>
              <a:rPr lang="en-US" sz="7200" dirty="0"/>
              <a:t>Business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43571-8A95-410A-BA80-E207CEFE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832" y="4582814"/>
            <a:ext cx="2601831" cy="1312657"/>
          </a:xfrm>
        </p:spPr>
        <p:txBody>
          <a:bodyPr anchor="t">
            <a:normAutofit/>
          </a:bodyPr>
          <a:lstStyle/>
          <a:p>
            <a:pPr algn="l"/>
            <a:endParaRPr lang="en-US" sz="1700" dirty="0"/>
          </a:p>
          <a:p>
            <a:pPr algn="l"/>
            <a:r>
              <a:rPr lang="en-US" sz="1700" dirty="0"/>
              <a:t>By</a:t>
            </a:r>
          </a:p>
          <a:p>
            <a:pPr algn="l"/>
            <a:r>
              <a:rPr lang="en-US" sz="1700" dirty="0"/>
              <a:t>Junaid Abdullah Saad(BG/BCD)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B034930-062D-40EC-A48D-3D9AACFFB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" r="3" b="620"/>
          <a:stretch/>
        </p:blipFill>
        <p:spPr>
          <a:xfrm>
            <a:off x="621675" y="623274"/>
            <a:ext cx="5486856" cy="56207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9AA8-C5B5-436F-956A-5447C70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 </a:t>
            </a:r>
            <a:r>
              <a:rPr lang="en-US" dirty="0" err="1"/>
              <a:t>Spinny</a:t>
            </a:r>
            <a:r>
              <a:rPr lang="en-US" dirty="0"/>
              <a:t> Process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EED0C-00B8-4816-9768-A3AD6EE9427F}"/>
              </a:ext>
            </a:extLst>
          </p:cNvPr>
          <p:cNvSpPr txBox="1"/>
          <p:nvPr/>
        </p:nvSpPr>
        <p:spPr>
          <a:xfrm>
            <a:off x="6440556" y="1551540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3. post input operations :</a:t>
            </a:r>
          </a:p>
          <a:p>
            <a:endParaRPr lang="en-US" dirty="0"/>
          </a:p>
          <a:p>
            <a:r>
              <a:rPr lang="en-US" dirty="0"/>
              <a:t>3.0. proceed or no</a:t>
            </a:r>
          </a:p>
          <a:p>
            <a:r>
              <a:rPr lang="en-US" dirty="0"/>
              <a:t>3.1. doorstep inspection / inhouse inspection</a:t>
            </a:r>
          </a:p>
          <a:p>
            <a:r>
              <a:rPr lang="en-US" dirty="0"/>
              <a:t>    ( 200 points check )</a:t>
            </a:r>
          </a:p>
          <a:p>
            <a:r>
              <a:rPr lang="en-US" dirty="0"/>
              <a:t>     new idea : introduction of Japanese Takumi</a:t>
            </a:r>
          </a:p>
          <a:p>
            <a:r>
              <a:rPr lang="en-US" dirty="0"/>
              <a:t>     (</a:t>
            </a:r>
            <a:r>
              <a:rPr lang="en-US" dirty="0" err="1"/>
              <a:t>takahashi,beppu</a:t>
            </a:r>
            <a:r>
              <a:rPr lang="en-US" dirty="0"/>
              <a:t>)-promoting concept.</a:t>
            </a:r>
          </a:p>
          <a:p>
            <a:r>
              <a:rPr lang="en-US" dirty="0"/>
              <a:t>      If inspection okay, </a:t>
            </a:r>
          </a:p>
          <a:p>
            <a:r>
              <a:rPr lang="en-US" dirty="0"/>
              <a:t>3.2. purchase the car</a:t>
            </a:r>
          </a:p>
          <a:p>
            <a:r>
              <a:rPr lang="en-US" dirty="0"/>
              <a:t>3.3. BMTF(Bangladesh Machine Tools Factory) Trustmark  </a:t>
            </a:r>
          </a:p>
          <a:p>
            <a:r>
              <a:rPr lang="en-US" dirty="0"/>
              <a:t>optional tuning up - (package wise)</a:t>
            </a:r>
          </a:p>
          <a:p>
            <a:endParaRPr lang="en-US" dirty="0"/>
          </a:p>
          <a:p>
            <a:r>
              <a:rPr lang="en-US" dirty="0"/>
              <a:t>4. Upload for sale.</a:t>
            </a:r>
          </a:p>
          <a:p>
            <a:r>
              <a:rPr lang="en-US" dirty="0"/>
              <a:t>4.1. after sales subscription.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1007B-8306-4BC2-994C-E4E96FA94C2A}"/>
              </a:ext>
            </a:extLst>
          </p:cNvPr>
          <p:cNvSpPr txBox="1"/>
          <p:nvPr/>
        </p:nvSpPr>
        <p:spPr>
          <a:xfrm>
            <a:off x="1103243" y="1819896"/>
            <a:ext cx="4992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Sell old cars</a:t>
            </a:r>
          </a:p>
          <a:p>
            <a:endParaRPr lang="en-US" dirty="0"/>
          </a:p>
          <a:p>
            <a:r>
              <a:rPr lang="en-US" dirty="0"/>
              <a:t>2. sell old cars -&gt; (what range customers </a:t>
            </a:r>
          </a:p>
          <a:p>
            <a:r>
              <a:rPr lang="en-US" dirty="0"/>
              <a:t>want to buy/sell car</a:t>
            </a:r>
          </a:p>
          <a:p>
            <a:r>
              <a:rPr lang="en-US" dirty="0"/>
              <a:t>2.0. location</a:t>
            </a:r>
          </a:p>
          <a:p>
            <a:r>
              <a:rPr lang="en-US" dirty="0"/>
              <a:t>2.1. what brand</a:t>
            </a:r>
          </a:p>
          <a:p>
            <a:r>
              <a:rPr lang="en-US" dirty="0"/>
              <a:t>2.2. model year</a:t>
            </a:r>
          </a:p>
          <a:p>
            <a:r>
              <a:rPr lang="en-US" dirty="0"/>
              <a:t>2.3. Grade</a:t>
            </a:r>
          </a:p>
          <a:p>
            <a:r>
              <a:rPr lang="en-US" dirty="0"/>
              <a:t>2.4. purchase year</a:t>
            </a:r>
          </a:p>
          <a:p>
            <a:r>
              <a:rPr lang="en-US" dirty="0"/>
              <a:t>2.5. milage</a:t>
            </a:r>
          </a:p>
          <a:p>
            <a:r>
              <a:rPr lang="en-US" dirty="0"/>
              <a:t>2.6. Legal papers(BRTA)-nth owner</a:t>
            </a:r>
          </a:p>
          <a:p>
            <a:r>
              <a:rPr lang="en-US" dirty="0"/>
              <a:t>2.6. Nth owner</a:t>
            </a:r>
          </a:p>
          <a:p>
            <a:r>
              <a:rPr lang="en-US" dirty="0"/>
              <a:t>2.7 First Purchasing price (optional)</a:t>
            </a:r>
          </a:p>
          <a:p>
            <a:r>
              <a:rPr lang="en-US" dirty="0"/>
              <a:t>2.8 expected selling price (</a:t>
            </a:r>
            <a:r>
              <a:rPr lang="en-US" dirty="0" err="1"/>
              <a:t>manditory</a:t>
            </a:r>
            <a:r>
              <a:rPr lang="en-US" dirty="0"/>
              <a:t>)</a:t>
            </a:r>
          </a:p>
          <a:p>
            <a:r>
              <a:rPr lang="en-US" dirty="0"/>
              <a:t>2.9 expected selling time (date range)</a:t>
            </a:r>
          </a:p>
          <a:p>
            <a:r>
              <a:rPr lang="en-US" dirty="0"/>
              <a:t>2.10 comment section (sellers input)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984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182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Spinny Business Model</vt:lpstr>
      <vt:lpstr>BG Spinny Process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Spinny Business Model</dc:title>
  <dc:creator>Afif Chowdhury</dc:creator>
  <cp:lastModifiedBy>Afif Chowdhury</cp:lastModifiedBy>
  <cp:revision>1</cp:revision>
  <dcterms:created xsi:type="dcterms:W3CDTF">2022-03-25T09:38:22Z</dcterms:created>
  <dcterms:modified xsi:type="dcterms:W3CDTF">2022-03-25T10:56:14Z</dcterms:modified>
</cp:coreProperties>
</file>