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9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1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6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793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8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0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Triangular abstract background">
            <a:extLst>
              <a:ext uri="{FF2B5EF4-FFF2-40B4-BE49-F238E27FC236}">
                <a16:creationId xmlns:a16="http://schemas.microsoft.com/office/drawing/2014/main" id="{DE11B94B-5E4B-4601-F236-20A50332A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34" name="Freeform: Shape 22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24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6CC17-4828-158E-A6CB-0B91AE20D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latin typeface="FuturaBT Book" panose="020B0802020204090303" pitchFamily="34" charset="0"/>
              </a:rPr>
              <a:t>NBA Finals Playoff Bracket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3B77-16E1-EDF9-4C47-CCF1893D2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294" y="3894667"/>
            <a:ext cx="3675626" cy="2223809"/>
          </a:xfrm>
        </p:spPr>
        <p:txBody>
          <a:bodyPr anchor="b">
            <a:normAutofit fontScale="85000" lnSpcReduction="2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Brian Brungardt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Liam Crawley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Nathan Fraser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Jack Hill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Christopher Hyland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Taylor Neal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FuturaBT Book" panose="020B0802020204090303" pitchFamily="34" charset="0"/>
              </a:rPr>
              <a:t>Andy Wang</a:t>
            </a:r>
          </a:p>
        </p:txBody>
      </p:sp>
    </p:spTree>
    <p:extLst>
      <p:ext uri="{BB962C8B-B14F-4D97-AF65-F5344CB8AC3E}">
        <p14:creationId xmlns:p14="http://schemas.microsoft.com/office/powerpoint/2010/main" val="298582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4708-61D8-32A4-337B-C032579A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FuturaBT Book" panose="020B0802020204090303" pitchFamily="34" charset="0"/>
              </a:rPr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EB73-C83A-C761-FC08-BE13E146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Helvetica LT Pro" panose="020B0504020202020204" pitchFamily="34" charset="0"/>
              </a:rPr>
              <a:t>A model is being created to generate a predicted winner along with a complete bracket prediction for the 2022 NBA Finals.</a:t>
            </a:r>
          </a:p>
          <a:p>
            <a:r>
              <a:rPr lang="en-US" sz="2800" dirty="0">
                <a:latin typeface="Helvetica LT Pro" panose="020B0504020202020204" pitchFamily="34" charset="0"/>
              </a:rPr>
              <a:t>A Monte Carlo simulation is also performed with an iteration of 1000 times to predict how many games out of 1000 times a team will win the tournament.</a:t>
            </a:r>
          </a:p>
        </p:txBody>
      </p:sp>
    </p:spTree>
    <p:extLst>
      <p:ext uri="{BB962C8B-B14F-4D97-AF65-F5344CB8AC3E}">
        <p14:creationId xmlns:p14="http://schemas.microsoft.com/office/powerpoint/2010/main" val="2021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3C0F-1C18-2BCA-6282-1FE139E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uturaBT Book" panose="020B0802020204090303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FF4B-C18F-AED7-EFC7-ACC1860B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LT Pro" panose="020B0504020202020204" pitchFamily="34" charset="0"/>
              </a:rPr>
              <a:t>We are using public data from </a:t>
            </a:r>
            <a:r>
              <a:rPr lang="en-US" i="1" dirty="0">
                <a:latin typeface="Helvetica LT Pro" panose="020B0504020202020204" pitchFamily="34" charset="0"/>
              </a:rPr>
              <a:t>sportsreference.com</a:t>
            </a:r>
            <a:r>
              <a:rPr lang="en-US" dirty="0">
                <a:latin typeface="Helvetica LT Pro" panose="020B0504020202020204" pitchFamily="34" charset="0"/>
              </a:rPr>
              <a:t> by aggregating the data into a database using SQL and GCP.</a:t>
            </a:r>
          </a:p>
          <a:p>
            <a:r>
              <a:rPr lang="en-US" dirty="0">
                <a:latin typeface="Helvetica LT Pro" panose="020B0504020202020204" pitchFamily="34" charset="0"/>
              </a:rPr>
              <a:t>A </a:t>
            </a:r>
            <a:r>
              <a:rPr lang="en-US" dirty="0" err="1">
                <a:latin typeface="Helvetica LT Pro" panose="020B0504020202020204" pitchFamily="34" charset="0"/>
              </a:rPr>
              <a:t>probit</a:t>
            </a:r>
            <a:r>
              <a:rPr lang="en-US" dirty="0">
                <a:latin typeface="Helvetica LT Pro" panose="020B0504020202020204" pitchFamily="34" charset="0"/>
              </a:rPr>
              <a:t> model is then constructed and trained on the newly created database, forming winning probabilities for each matchup of teams.</a:t>
            </a:r>
          </a:p>
          <a:p>
            <a:r>
              <a:rPr lang="en-US" dirty="0">
                <a:latin typeface="Helvetica LT Pro" panose="020B0504020202020204" pitchFamily="34" charset="0"/>
              </a:rPr>
              <a:t>A </a:t>
            </a:r>
            <a:r>
              <a:rPr lang="en-US" dirty="0" err="1">
                <a:latin typeface="Helvetica LT Pro" panose="020B0504020202020204" pitchFamily="34" charset="0"/>
              </a:rPr>
              <a:t>probit</a:t>
            </a:r>
            <a:r>
              <a:rPr lang="en-US" dirty="0">
                <a:latin typeface="Helvetica LT Pro" panose="020B0504020202020204" pitchFamily="34" charset="0"/>
              </a:rPr>
              <a:t> model is used because score differentials tend to follow a normal distribution pattern, giving us the best chance of having </a:t>
            </a:r>
            <a:r>
              <a:rPr lang="en-US">
                <a:latin typeface="Helvetica LT Pro" panose="020B0504020202020204" pitchFamily="34" charset="0"/>
              </a:rPr>
              <a:t>accurate predictions.</a:t>
            </a:r>
            <a:endParaRPr lang="en-US" dirty="0">
              <a:latin typeface="Helvetica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0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1F6B5-9AE8-FD67-C62C-D6C2CB78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007" y="597129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>
                <a:latin typeface="FuturaBT Book" panose="020B0802020204090303" pitchFamily="34" charset="0"/>
              </a:rPr>
              <a:t>Machine Learning Model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37961F0-523B-AFF6-C6FC-68243D40F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2" y="1277578"/>
            <a:ext cx="5737127" cy="43028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AF0D44-9DC8-3CA7-C4A9-3AAC10C0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007" y="2221959"/>
            <a:ext cx="5798126" cy="3840174"/>
          </a:xfrm>
        </p:spPr>
        <p:txBody>
          <a:bodyPr>
            <a:normAutofit/>
          </a:bodyPr>
          <a:lstStyle/>
          <a:p>
            <a:endParaRPr lang="en-US" dirty="0">
              <a:latin typeface="Helvetica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7980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FuturaBT Book</vt:lpstr>
      <vt:lpstr>Helvetica LT Pro</vt:lpstr>
      <vt:lpstr>Walbaum Display</vt:lpstr>
      <vt:lpstr>RegattaVTI</vt:lpstr>
      <vt:lpstr>NBA Finals Playoff Bracket</vt:lpstr>
      <vt:lpstr>Purpose</vt:lpstr>
      <vt:lpstr>Methods</vt:lpstr>
      <vt:lpstr>Machine Learning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Finals Playoff Bracket</dc:title>
  <dc:creator>Brian Brungardt</dc:creator>
  <cp:lastModifiedBy>Brian Brungardt</cp:lastModifiedBy>
  <cp:revision>7</cp:revision>
  <dcterms:created xsi:type="dcterms:W3CDTF">2022-05-11T19:59:18Z</dcterms:created>
  <dcterms:modified xsi:type="dcterms:W3CDTF">2022-05-13T15:38:14Z</dcterms:modified>
</cp:coreProperties>
</file>