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6FC59D-5FDC-42C6-BB94-58F397BE8769}">
          <p14:sldIdLst>
            <p14:sldId id="256"/>
          </p14:sldIdLst>
        </p14:section>
        <p14:section name="Untitled Section" id="{6AE301A2-6A38-4A08-867A-D1B8D3C9F8F4}">
          <p14:sldIdLst>
            <p14:sldId id="257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EF3F-2A78-435D-B035-9C3D3C10B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CE1EC-CCEE-4DDF-B50E-1DC8239BB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E1F04-E225-4ECC-AEA2-7DEF2750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D08F-B258-4916-B4A6-0A7C4D00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73D72-8E5E-4FD4-83DC-4C7477A9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D7A9-6677-435C-BA12-DEC178E7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9CA6D-622F-4A77-81E8-803A5A74D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5DA7-610A-4569-88AD-1D3DC056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AD7F8-460E-48CB-A2BB-71352F7D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EE39-29E1-4E23-92EC-8368F3F4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7A110-5A53-4320-B596-84AA4045B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1E0A-A7E1-42A9-B9D1-DBF3A557F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67D4-BEA0-4956-B73B-C25FDB3C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F9A0-6BFB-4EA1-92CA-9CBE330B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7CB1-0FFB-4B6C-9839-97AE8EBD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5079-BE00-4763-8DB2-6064453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6237-BDDC-420E-8A62-C51869F3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B8811-283A-4CB4-9FEB-DDFE3533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B1BD-20BE-4CDF-92BF-310717C5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B7AF-E94C-45B3-99A8-E0284809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01D3-28D1-46E2-9D9F-6B0FC1AD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73451-EA01-48CA-9E78-4520395D8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6F3B-D4BC-49ED-AA43-4D14B64F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1E39-EAAE-415D-A3A9-B1B6F50E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3225-FDFF-4D5D-94C2-6B826283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2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3B7D-4895-4487-8685-414AB930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4523-879C-412D-86C2-59EA8DF1D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3B842-9CD1-4080-B3A8-B213D77A1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F806A-F328-4D38-963A-0DC34768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23F97-3FBD-4FC5-9F16-F01C5EAD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EDC5A-A0FD-4D70-96FD-031A0EE6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6152-A910-42D8-894C-882513CB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89914-4FD5-46A5-BB32-4ACCF8E2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CDDAD-5B56-437F-AFEE-0B18795C1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6A75C-6A95-4A41-B60B-A30B4AE2A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5E08D-FB5C-43DF-BD94-00EB64E91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E7F7E-BCE9-462D-93BB-6D32F8D7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97A2B-3BB5-4552-B4E2-ACEE063A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7EC30-68CF-4A6E-8AF1-33D203B8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4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5E67-189D-4DE3-AB92-8E0A7074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0CD83-7DAB-4B58-8DDD-B428AE11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7DC98-EF74-4683-9F37-D2E2D3AD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86951-EFCF-4140-823D-BE9E47D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7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6BBE6-D7AE-48D8-A575-5FD4062D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6A003-5BEA-413F-ABA3-25D6F33D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06757-2A59-4AB9-A7E3-FC3B9C36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4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5A8E-EB57-4C9F-97A9-BA94DD04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BA2E-AAE0-452A-A6BD-E7FC396E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3ACA3-D3ED-4932-830E-C99DE20D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F469A-C3A8-45BD-AF70-5497115D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E0041-CF11-4AE5-BA4E-F5720406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EB988-E950-47EC-86F3-F98783EF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E87F-613E-4C08-92CF-AC997671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EBE47-6188-4F8D-87F6-82B2FBB9E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2DF9-0AE1-415D-8CD5-27917D3B9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35515-05B4-4F1A-BEE6-D8E5B7DB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17C1C-EAA4-4B33-A674-63698C4B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5EE75-CEC2-4AE4-B13F-809F4CE9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2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FFB83-ADD1-4F0F-8A9A-66157493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34BF9-2956-49CE-9698-6241CAF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203E-F994-47A9-9D1B-FBFBD8943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44CF-B553-415B-8ADE-C855A0DBDB9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4A8E-5829-4BD8-BAA9-6D3EA9DC4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53C06-5B64-48E5-88EB-5D1C356A5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4F7C01D-27AB-435D-9DC5-AD432EC23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3813"/>
            <a:ext cx="1201102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9C0FE-DF3C-4902-BDDA-BADC620E3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2265"/>
            <a:ext cx="9144000" cy="2170545"/>
          </a:xfrm>
        </p:spPr>
        <p:txBody>
          <a:bodyPr/>
          <a:lstStyle/>
          <a:p>
            <a:r>
              <a:rPr lang="en-US" b="1" dirty="0"/>
              <a:t>Improving NCAA Rankings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AFA45-A04C-4D78-ACA0-4AD9BA421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Brian Brungardt, Liam Crawley, Nathan Fraser, Christopher Hyland, Afif Mazhar, Taylor Neal, &amp; Andy Wang</a:t>
            </a:r>
          </a:p>
        </p:txBody>
      </p:sp>
    </p:spTree>
    <p:extLst>
      <p:ext uri="{BB962C8B-B14F-4D97-AF65-F5344CB8AC3E}">
        <p14:creationId xmlns:p14="http://schemas.microsoft.com/office/powerpoint/2010/main" val="64710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See the source image">
            <a:extLst>
              <a:ext uri="{FF2B5EF4-FFF2-40B4-BE49-F238E27FC236}">
                <a16:creationId xmlns:a16="http://schemas.microsoft.com/office/drawing/2014/main" id="{F642A410-2A6D-4B4A-9AC8-26227FF1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65" y="700237"/>
            <a:ext cx="8895339" cy="615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4DE8-742D-4EB0-9707-17AF776F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753"/>
            <a:ext cx="10515600" cy="1205057"/>
          </a:xfrm>
        </p:spPr>
        <p:txBody>
          <a:bodyPr/>
          <a:lstStyle/>
          <a:p>
            <a:r>
              <a:rPr lang="en-US" b="1" dirty="0"/>
              <a:t>Strategy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CF58-1F93-4EFB-AF70-3CACCA01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Use OLS to combine rating systems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pts_team1 - pts_team2 = b0 + b1(SRS1) + b2(SRS2) + b3(RPI1) + b4(RPI2)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rank_team1 = b1(SRS1) + b3(RPI1)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RPI</a:t>
            </a:r>
          </a:p>
          <a:p>
            <a:pPr lvl="1"/>
            <a:r>
              <a:rPr lang="en-US" dirty="0"/>
              <a:t>SRS</a:t>
            </a:r>
          </a:p>
          <a:p>
            <a:pPr lvl="1"/>
            <a:r>
              <a:rPr lang="en-US" dirty="0"/>
              <a:t>Game Data</a:t>
            </a:r>
          </a:p>
        </p:txBody>
      </p:sp>
    </p:spTree>
    <p:extLst>
      <p:ext uri="{BB962C8B-B14F-4D97-AF65-F5344CB8AC3E}">
        <p14:creationId xmlns:p14="http://schemas.microsoft.com/office/powerpoint/2010/main" val="132947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4DE8-742D-4EB0-9707-17AF776F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80"/>
            <a:ext cx="10515600" cy="1095507"/>
          </a:xfrm>
        </p:spPr>
        <p:txBody>
          <a:bodyPr/>
          <a:lstStyle/>
          <a:p>
            <a:r>
              <a:rPr lang="en-US" b="1" dirty="0"/>
              <a:t>Visualizations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D484E81-F3B0-43AF-A4DF-50F817EFF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04" y="1897811"/>
            <a:ext cx="5439675" cy="407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EC379BE-091E-4BD8-8D3F-1D462AEE2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23" y="1897811"/>
            <a:ext cx="5439675" cy="407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52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6D66B0F1-292C-4661-9129-B5E4AABBC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17"/>
          <a:stretch/>
        </p:blipFill>
        <p:spPr bwMode="auto">
          <a:xfrm>
            <a:off x="5252521" y="1569333"/>
            <a:ext cx="6939479" cy="460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9895F2-4743-4C8A-B316-9502AF56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 and Rankings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6CB8-85C0-4DCF-892C-CBE82062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How accurate is our model?</a:t>
            </a:r>
          </a:p>
          <a:p>
            <a:endParaRPr lang="en-US" dirty="0"/>
          </a:p>
          <a:p>
            <a:r>
              <a:rPr lang="en-US" dirty="0"/>
              <a:t>Who will win March Madness?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1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57E8-9560-40FC-B380-36C11B98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777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Improving NCAA Rankings</vt:lpstr>
      <vt:lpstr>Strategy &amp; Data</vt:lpstr>
      <vt:lpstr>Visualizations</vt:lpstr>
      <vt:lpstr>Conclusions and Rankings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NCAA Rankings</dc:title>
  <dc:creator>Nathan Fraser</dc:creator>
  <cp:lastModifiedBy>Nathan Fraser</cp:lastModifiedBy>
  <cp:revision>1</cp:revision>
  <dcterms:created xsi:type="dcterms:W3CDTF">2022-03-20T05:08:39Z</dcterms:created>
  <dcterms:modified xsi:type="dcterms:W3CDTF">2022-03-20T05:37:49Z</dcterms:modified>
</cp:coreProperties>
</file>