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6" r:id="rId3"/>
    <p:sldId id="313" r:id="rId4"/>
    <p:sldId id="258" r:id="rId5"/>
    <p:sldId id="260" r:id="rId6"/>
    <p:sldId id="288" r:id="rId7"/>
    <p:sldId id="289" r:id="rId8"/>
    <p:sldId id="259" r:id="rId9"/>
    <p:sldId id="261" r:id="rId10"/>
    <p:sldId id="262" r:id="rId11"/>
    <p:sldId id="303" r:id="rId12"/>
    <p:sldId id="263" r:id="rId13"/>
    <p:sldId id="265" r:id="rId14"/>
    <p:sldId id="315" r:id="rId15"/>
    <p:sldId id="264" r:id="rId16"/>
    <p:sldId id="308" r:id="rId17"/>
    <p:sldId id="309" r:id="rId18"/>
    <p:sldId id="310" r:id="rId19"/>
    <p:sldId id="276" r:id="rId20"/>
    <p:sldId id="278" r:id="rId21"/>
    <p:sldId id="279" r:id="rId22"/>
    <p:sldId id="297" r:id="rId23"/>
    <p:sldId id="280" r:id="rId24"/>
    <p:sldId id="281" r:id="rId25"/>
    <p:sldId id="301" r:id="rId26"/>
    <p:sldId id="282" r:id="rId27"/>
    <p:sldId id="298" r:id="rId28"/>
    <p:sldId id="299" r:id="rId29"/>
    <p:sldId id="284" r:id="rId30"/>
    <p:sldId id="305" r:id="rId31"/>
    <p:sldId id="285" r:id="rId32"/>
    <p:sldId id="283" r:id="rId33"/>
    <p:sldId id="296" r:id="rId34"/>
    <p:sldId id="286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C94"/>
    <a:srgbClr val="FF9FCA"/>
    <a:srgbClr val="A3FF4F"/>
    <a:srgbClr val="9EFE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EC19-1741-A54C-9F64-FCC41D3E41C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6FC7-4BFE-DB47-A409-D857DBB83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12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slide" Target="slide9.xml"/><Relationship Id="rId5" Type="http://schemas.openxmlformats.org/officeDocument/2006/relationships/slide" Target="slide16.xml"/><Relationship Id="rId10" Type="http://schemas.openxmlformats.org/officeDocument/2006/relationships/slide" Target="slide4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.xml"/><Relationship Id="rId4" Type="http://schemas.openxmlformats.org/officeDocument/2006/relationships/slide" Target="slide26.xml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jpeg"/><Relationship Id="rId7" Type="http://schemas.openxmlformats.org/officeDocument/2006/relationships/slide" Target="slide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5.xml"/><Relationship Id="rId7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jpeg"/><Relationship Id="rId7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2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2.xml"/><Relationship Id="rId12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image" Target="../media/image1.jpeg"/><Relationship Id="rId10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1.xml"/><Relationship Id="rId7" Type="http://schemas.openxmlformats.org/officeDocument/2006/relationships/slide" Target="slide9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2.xml"/><Relationship Id="rId9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16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0.xml"/><Relationship Id="rId7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22.xml"/><Relationship Id="rId4" Type="http://schemas.openxmlformats.org/officeDocument/2006/relationships/slide" Target="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22.xml"/><Relationship Id="rId4" Type="http://schemas.openxmlformats.org/officeDocument/2006/relationships/slide" Target="slide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32.xml"/><Relationship Id="rId7" Type="http://schemas.openxmlformats.org/officeDocument/2006/relationships/slide" Target="slide2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6.xml"/><Relationship Id="rId5" Type="http://schemas.openxmlformats.org/officeDocument/2006/relationships/slide" Target="slide12.xml"/><Relationship Id="rId10" Type="http://schemas.openxmlformats.org/officeDocument/2006/relationships/slide" Target="slide3.xml"/><Relationship Id="rId4" Type="http://schemas.openxmlformats.org/officeDocument/2006/relationships/slide" Target="slide33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2.xml"/><Relationship Id="rId7" Type="http://schemas.openxmlformats.org/officeDocument/2006/relationships/slide" Target="slide3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16.xml"/><Relationship Id="rId5" Type="http://schemas.openxmlformats.org/officeDocument/2006/relationships/slide" Target="slide21.xml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0.xml"/><Relationship Id="rId7" Type="http://schemas.openxmlformats.org/officeDocument/2006/relationships/slide" Target="slide32.xml"/><Relationship Id="rId12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slide" Target="slide12.xml"/><Relationship Id="rId9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slide" Target="slide2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29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31.xml"/><Relationship Id="rId9" Type="http://schemas.openxmlformats.org/officeDocument/2006/relationships/slide" Target="slide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jpeg"/><Relationship Id="rId7" Type="http://schemas.openxmlformats.org/officeDocument/2006/relationships/slide" Target="slide33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16.xml"/><Relationship Id="rId5" Type="http://schemas.openxmlformats.org/officeDocument/2006/relationships/slide" Target="slide2.xml"/><Relationship Id="rId10" Type="http://schemas.openxmlformats.org/officeDocument/2006/relationships/slide" Target="slide3.xml"/><Relationship Id="rId4" Type="http://schemas.openxmlformats.org/officeDocument/2006/relationships/image" Target="../media/image8.wmf"/><Relationship Id="rId9" Type="http://schemas.openxmlformats.org/officeDocument/2006/relationships/slide" Target="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4.xml"/><Relationship Id="rId7" Type="http://schemas.openxmlformats.org/officeDocument/2006/relationships/image" Target="../media/image3.jpeg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slide" Target="slide3.xml"/><Relationship Id="rId5" Type="http://schemas.openxmlformats.org/officeDocument/2006/relationships/slide" Target="slide8.xml"/><Relationship Id="rId10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jpeg"/><Relationship Id="rId7" Type="http://schemas.openxmlformats.org/officeDocument/2006/relationships/slide" Target="slide9.xml"/><Relationship Id="rId12" Type="http://schemas.openxmlformats.org/officeDocument/2006/relationships/slide" Target="slide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image" Target="../media/image2.jpeg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12" Type="http://schemas.openxmlformats.org/officeDocument/2006/relationships/slide" Target="slide8.xml"/><Relationship Id="rId2" Type="http://schemas.openxmlformats.org/officeDocument/2006/relationships/hyperlink" Target="http://www.sanctaursula-jkt.sch.id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7.xml"/><Relationship Id="rId5" Type="http://schemas.openxmlformats.org/officeDocument/2006/relationships/image" Target="../media/image4.jpeg"/><Relationship Id="rId10" Type="http://schemas.openxmlformats.org/officeDocument/2006/relationships/slide" Target="slide16.xml"/><Relationship Id="rId4" Type="http://schemas.openxmlformats.org/officeDocument/2006/relationships/image" Target="../media/image3.jpeg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3.xml"/><Relationship Id="rId4" Type="http://schemas.openxmlformats.org/officeDocument/2006/relationships/slide" Target="slide9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0.xml"/><Relationship Id="rId7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78" y="2206594"/>
            <a:ext cx="6547555" cy="43603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41443" y="2206594"/>
            <a:ext cx="1919111" cy="43603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856" y="1385159"/>
            <a:ext cx="8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the alumni association of </a:t>
            </a:r>
            <a:r>
              <a:rPr lang="en-US" sz="1200" b="1" dirty="0" smtClean="0">
                <a:hlinkClick r:id="rId2" action="ppaction://hlinksldjump"/>
              </a:rPr>
              <a:t>SMA St. Ursula</a:t>
            </a:r>
            <a:r>
              <a:rPr lang="en-US" sz="1200" dirty="0" smtClean="0"/>
              <a:t>. Dedicated to humanity and service to others (SERVIAM), we create our family as an extension of St. Ursula high school. We welcome home those of our own, and those who </a:t>
            </a:r>
            <a:r>
              <a:rPr lang="en-US" sz="1200" b="1" dirty="0" smtClean="0">
                <a:hlinkClick r:id="rId3" action="ppaction://hlinksldjump"/>
              </a:rPr>
              <a:t>share our vision and passion</a:t>
            </a:r>
            <a:r>
              <a:rPr lang="en-US" sz="1200" dirty="0" smtClean="0"/>
              <a:t>.  Questions? </a:t>
            </a:r>
            <a:r>
              <a:rPr lang="en-US" sz="1200" b="1" dirty="0" smtClean="0">
                <a:hlinkClick r:id="rId4" action="ppaction://hlinksldjump"/>
              </a:rPr>
              <a:t>Contact us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15444" y="4012816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 and Events slideshow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79015" y="2248933"/>
            <a:ext cx="80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7479015" y="4474481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12" name="Picture 11" descr="SCAN0048.JPG"/>
          <p:cNvPicPr>
            <a:picLocks noChangeAspect="1"/>
          </p:cNvPicPr>
          <p:nvPr/>
        </p:nvPicPr>
        <p:blipFill>
          <a:blip r:embed="rId6"/>
          <a:srcRect l="13221" r="-3606" b="937"/>
          <a:stretch>
            <a:fillRect/>
          </a:stretch>
        </p:blipFill>
        <p:spPr>
          <a:xfrm rot="16200000">
            <a:off x="1302767" y="1039651"/>
            <a:ext cx="4620009" cy="6491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6845" y="2799261"/>
            <a:ext cx="1498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hlinkClick r:id="rId7" action="ppaction://hlinksldjump"/>
              </a:rPr>
              <a:t>RSVP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10778" y="2849041"/>
            <a:ext cx="14816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5502" y="4105149"/>
            <a:ext cx="1477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3846" y="3297772"/>
            <a:ext cx="15268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8" name="Chevron 17">
            <a:hlinkClick r:id="rId8" action="ppaction://hlinksldjump"/>
          </p:cNvPr>
          <p:cNvSpPr/>
          <p:nvPr/>
        </p:nvSpPr>
        <p:spPr>
          <a:xfrm>
            <a:off x="6321778" y="3699593"/>
            <a:ext cx="395111" cy="129822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7920598" y="3735817"/>
            <a:ext cx="6639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93846" y="4997816"/>
            <a:ext cx="1526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to start RSVP-</a:t>
            </a:r>
            <a:r>
              <a:rPr lang="en-US" dirty="0" err="1" smtClean="0"/>
              <a:t>ing</a:t>
            </a:r>
            <a:r>
              <a:rPr lang="en-US" dirty="0" smtClean="0"/>
              <a:t> in our events, shopping, and connecting.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" y="563424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45" name="TextBox 44">
            <a:hlinkClick r:id="rId10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7" name="TextBox 46">
            <a:hlinkClick r:id="rId11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50" name="Rectangle 49">
            <a:hlinkClick r:id="rId5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963534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13" action="ppaction://hlinksldjump"/>
              </a:rPr>
              <a:t>Home</a:t>
            </a:r>
            <a:r>
              <a:rPr lang="id-ID" sz="1200" dirty="0" smtClean="0"/>
              <a:t> /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0048.JPG"/>
          <p:cNvPicPr>
            <a:picLocks noChangeAspect="1"/>
          </p:cNvPicPr>
          <p:nvPr/>
        </p:nvPicPr>
        <p:blipFill>
          <a:blip r:embed="rId2"/>
          <a:srcRect l="1420" t="14764" r="7098" b="21563"/>
          <a:stretch>
            <a:fillRect/>
          </a:stretch>
        </p:blipFill>
        <p:spPr>
          <a:xfrm rot="16200000">
            <a:off x="4271802" y="1682237"/>
            <a:ext cx="4676011" cy="4173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7111" y="1797957"/>
            <a:ext cx="29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POSTER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1554038"/>
            <a:ext cx="1928552" cy="42858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61998" y="1982623"/>
            <a:ext cx="310444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Name of event</a:t>
            </a:r>
          </a:p>
          <a:p>
            <a:endParaRPr lang="id-ID" sz="1400" dirty="0" smtClean="0"/>
          </a:p>
          <a:p>
            <a:r>
              <a:rPr lang="id-ID" sz="1400" dirty="0" smtClean="0"/>
              <a:t>Where</a:t>
            </a:r>
          </a:p>
          <a:p>
            <a:endParaRPr lang="id-ID" sz="1400" dirty="0" smtClean="0"/>
          </a:p>
          <a:p>
            <a:r>
              <a:rPr lang="id-ID" sz="1400" dirty="0" smtClean="0"/>
              <a:t>When</a:t>
            </a:r>
          </a:p>
          <a:p>
            <a:endParaRPr lang="id-ID" sz="1400" dirty="0" smtClean="0"/>
          </a:p>
          <a:p>
            <a:r>
              <a:rPr lang="id-ID" sz="1400" dirty="0" smtClean="0"/>
              <a:t>Description</a:t>
            </a:r>
            <a:endParaRPr lang="en-US" sz="1400" dirty="0" smtClean="0"/>
          </a:p>
          <a:p>
            <a:endParaRPr lang="id-ID" sz="1400" dirty="0" smtClean="0"/>
          </a:p>
          <a:p>
            <a:r>
              <a:rPr lang="id-ID" sz="1400" dirty="0" smtClean="0"/>
              <a:t>Contact person: </a:t>
            </a:r>
          </a:p>
          <a:p>
            <a:r>
              <a:rPr lang="id-ID" sz="1400" dirty="0" smtClean="0"/>
              <a:t>Raissa Multaputri, 08888888888</a:t>
            </a:r>
          </a:p>
          <a:p>
            <a:r>
              <a:rPr lang="id-ID" sz="1200" dirty="0" smtClean="0"/>
              <a:t>Please contact Raissa to purchase tickets</a:t>
            </a:r>
            <a:endParaRPr lang="en-US" sz="1200" dirty="0" smtClean="0"/>
          </a:p>
          <a:p>
            <a:endParaRPr lang="en-US" sz="1400" dirty="0" smtClean="0"/>
          </a:p>
          <a:p>
            <a:r>
              <a:rPr lang="id-ID" sz="1400" dirty="0" smtClean="0"/>
              <a:t>Number of people attending so far: 125. </a:t>
            </a:r>
          </a:p>
          <a:p>
            <a:endParaRPr lang="en-US" sz="1400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716845" y="5665550"/>
            <a:ext cx="1498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RSVP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3160882" y="5665550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3951104" y="5665550"/>
            <a:ext cx="451555" cy="76944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15445" y="5806660"/>
            <a:ext cx="94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persons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1998" y="4803776"/>
            <a:ext cx="1255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hlinkClick r:id="rId4" action="ppaction://hlinksldjump"/>
              </a:rPr>
              <a:t>Levana Laksmicitra</a:t>
            </a:r>
            <a:endParaRPr lang="id-ID" sz="1000" dirty="0" smtClean="0"/>
          </a:p>
          <a:p>
            <a:r>
              <a:rPr lang="id-ID" sz="1000" dirty="0" smtClean="0"/>
              <a:t>Andri Putri</a:t>
            </a:r>
          </a:p>
          <a:p>
            <a:r>
              <a:rPr lang="id-ID" sz="1000" dirty="0" smtClean="0"/>
              <a:t>Lola Wijaya</a:t>
            </a:r>
          </a:p>
          <a:p>
            <a:r>
              <a:rPr lang="id-ID" sz="1000" dirty="0" smtClean="0"/>
              <a:t>Shika Paramastri</a:t>
            </a:r>
          </a:p>
          <a:p>
            <a:r>
              <a:rPr lang="id-ID" sz="1000" dirty="0" smtClean="0"/>
              <a:t>Quamilla Vertinanda</a:t>
            </a:r>
            <a:endParaRPr lang="id-ID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943001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6" action="ppaction://hlinksldjump"/>
              </a:rPr>
              <a:t>Events</a:t>
            </a:r>
            <a:r>
              <a:rPr lang="id-ID" sz="1200" dirty="0" smtClean="0"/>
              <a:t>/ A night of neglect</a:t>
            </a:r>
            <a:endParaRPr lang="id-ID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3951104" y="1681665"/>
            <a:ext cx="1778007" cy="1225224"/>
          </a:xfrm>
          <a:prstGeom prst="borderCallout1">
            <a:avLst>
              <a:gd name="adj1" fmla="val 86701"/>
              <a:gd name="adj2" fmla="val 6746"/>
              <a:gd name="adj3" fmla="val 186453"/>
              <a:gd name="adj4" fmla="val -416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info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0048.JPG"/>
          <p:cNvPicPr>
            <a:picLocks noChangeAspect="1"/>
          </p:cNvPicPr>
          <p:nvPr/>
        </p:nvPicPr>
        <p:blipFill>
          <a:blip r:embed="rId2"/>
          <a:srcRect t="15000" r="-3606" b="21563"/>
          <a:stretch>
            <a:fillRect/>
          </a:stretch>
        </p:blipFill>
        <p:spPr>
          <a:xfrm rot="16200000">
            <a:off x="3969704" y="1452748"/>
            <a:ext cx="5295689" cy="4157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7222" y="1312333"/>
            <a:ext cx="29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POSTER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528638"/>
            <a:ext cx="2746022" cy="78369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8" y="1312334"/>
            <a:ext cx="310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Name of event</a:t>
            </a:r>
          </a:p>
          <a:p>
            <a:endParaRPr lang="id-ID" dirty="0" smtClean="0"/>
          </a:p>
          <a:p>
            <a:r>
              <a:rPr lang="id-ID" dirty="0" smtClean="0"/>
              <a:t>Where</a:t>
            </a:r>
          </a:p>
          <a:p>
            <a:endParaRPr lang="id-ID" dirty="0" smtClean="0"/>
          </a:p>
          <a:p>
            <a:r>
              <a:rPr lang="id-ID" dirty="0" smtClean="0"/>
              <a:t>When</a:t>
            </a:r>
          </a:p>
          <a:p>
            <a:endParaRPr lang="id-ID" dirty="0" smtClean="0"/>
          </a:p>
          <a:p>
            <a:r>
              <a:rPr lang="id-ID" dirty="0" smtClean="0"/>
              <a:t>Description</a:t>
            </a:r>
            <a:endParaRPr lang="en-US" dirty="0" smtClean="0"/>
          </a:p>
          <a:p>
            <a:endParaRPr lang="en-US" dirty="0" smtClean="0"/>
          </a:p>
          <a:p>
            <a:r>
              <a:rPr lang="id-ID" dirty="0" smtClean="0"/>
              <a:t>Number of people attending so far: 125.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845" y="5409998"/>
            <a:ext cx="1498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RSVP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3160882" y="5409998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3951104" y="5409998"/>
            <a:ext cx="451555" cy="76944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15445" y="5551108"/>
            <a:ext cx="94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persons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1998" y="4414058"/>
            <a:ext cx="1255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hlinkClick r:id="rId3" action="ppaction://hlinksldjump"/>
              </a:rPr>
              <a:t>Levana Laksmicitra</a:t>
            </a:r>
            <a:endParaRPr lang="id-ID" sz="1000" dirty="0" smtClean="0"/>
          </a:p>
          <a:p>
            <a:r>
              <a:rPr lang="id-ID" sz="1000" dirty="0" smtClean="0"/>
              <a:t>Andri Putri</a:t>
            </a:r>
          </a:p>
          <a:p>
            <a:r>
              <a:rPr lang="id-ID" sz="1000" dirty="0" smtClean="0"/>
              <a:t>Lola Wijaya</a:t>
            </a:r>
          </a:p>
          <a:p>
            <a:r>
              <a:rPr lang="id-ID" sz="1000" dirty="0" smtClean="0"/>
              <a:t>Shika Paramastri</a:t>
            </a:r>
          </a:p>
          <a:p>
            <a:r>
              <a:rPr lang="id-ID" sz="1000" dirty="0" smtClean="0"/>
              <a:t>Quamilla Vertinanda</a:t>
            </a:r>
            <a:endParaRPr lang="id-ID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9584575" cy="369332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4" action="ppaction://hlinksldjump"/>
              </a:rPr>
              <a:t>Home</a:t>
            </a:r>
            <a:r>
              <a:rPr lang="id-ID" dirty="0" smtClean="0"/>
              <a:t> / </a:t>
            </a:r>
            <a:r>
              <a:rPr lang="id-ID" dirty="0" smtClean="0">
                <a:hlinkClick r:id="rId5" action="ppaction://hlinksldjump"/>
              </a:rPr>
              <a:t>Events</a:t>
            </a:r>
            <a:r>
              <a:rPr lang="id-ID" dirty="0" smtClean="0"/>
              <a:t>/ A night of neglect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-282633" y="-141316"/>
            <a:ext cx="9867208" cy="6999316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2215445" y="2078182"/>
            <a:ext cx="4318359" cy="1200329"/>
          </a:xfrm>
          <a:prstGeom prst="rect">
            <a:avLst/>
          </a:prstGeom>
          <a:solidFill>
            <a:srgbClr val="FFFC94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You have successfully RSVP-ed to this event.</a:t>
            </a:r>
          </a:p>
          <a:p>
            <a:endParaRPr lang="id-ID" dirty="0" smtClean="0"/>
          </a:p>
          <a:p>
            <a:r>
              <a:rPr lang="id-ID" dirty="0" smtClean="0"/>
              <a:t>A reminder of the event will be sent to your e-mail a day before the event.</a:t>
            </a:r>
            <a:endParaRPr lang="id-ID" dirty="0"/>
          </a:p>
        </p:txBody>
      </p:sp>
      <p:sp>
        <p:nvSpPr>
          <p:cNvPr id="14" name="Line Callout 1 13"/>
          <p:cNvSpPr/>
          <p:nvPr/>
        </p:nvSpPr>
        <p:spPr>
          <a:xfrm>
            <a:off x="1230284" y="4605251"/>
            <a:ext cx="2636159" cy="670581"/>
          </a:xfrm>
          <a:prstGeom prst="borderCallout1">
            <a:avLst>
              <a:gd name="adj1" fmla="val 1395"/>
              <a:gd name="adj2" fmla="val 28877"/>
              <a:gd name="adj3" fmla="val -202366"/>
              <a:gd name="adj4" fmla="val 60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Dialogue box will appear for 2 seconds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0554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1553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90" y="215787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6123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596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596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0554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1553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8190" y="315219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6123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5596" y="3138085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AIDS walk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596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6355" y="1788545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Sunday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45355" y="1801870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1525" y="1797124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99171" y="1799890"/>
            <a:ext cx="105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86954" y="1788545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Thursday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4178" y="1768902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Friday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036732" y="212709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6732" y="312141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2133" y="1795535"/>
            <a:ext cx="97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Saturday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56196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67195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83832" y="406391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11765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1238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38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2374" y="4033138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fundraising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50554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1553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8190" y="4945067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06123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25596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6596" y="4930956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36732" y="4914290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Acara</a:t>
            </a:r>
            <a:r>
              <a:rPr lang="en-US" dirty="0" smtClean="0">
                <a:solidFill>
                  <a:schemeClr val="tx1"/>
                </a:solidFill>
              </a:rPr>
              <a:t> 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56196" y="5816374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67195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83832" y="58304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1765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31238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2238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42374" y="5799708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3221" y="2247654"/>
            <a:ext cx="15240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all events</a:t>
            </a:r>
            <a:endParaRPr lang="en-US" b="1" dirty="0"/>
          </a:p>
        </p:txBody>
      </p:sp>
      <p:sp>
        <p:nvSpPr>
          <p:cNvPr id="76" name="TextBox 75">
            <a:hlinkClick r:id="rId2" action="ppaction://hlinksldjump"/>
          </p:cNvPr>
          <p:cNvSpPr txBox="1"/>
          <p:nvPr/>
        </p:nvSpPr>
        <p:spPr>
          <a:xfrm>
            <a:off x="7038622" y="3014540"/>
            <a:ext cx="14986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View events RSVP-</a:t>
            </a:r>
            <a:r>
              <a:rPr lang="en-US" dirty="0" err="1" smtClean="0"/>
              <a:t>ed</a:t>
            </a:r>
            <a:endParaRPr lang="en-US" dirty="0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82602" y="1407801"/>
            <a:ext cx="1579417" cy="40488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sp>
        <p:nvSpPr>
          <p:cNvPr id="78" name="TextBox 77"/>
          <p:cNvSpPr txBox="1"/>
          <p:nvPr/>
        </p:nvSpPr>
        <p:spPr>
          <a:xfrm>
            <a:off x="2062019" y="1443351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Events Calendar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0" y="996904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4" action="ppaction://hlinksldjump"/>
              </a:rPr>
              <a:t>Events</a:t>
            </a:r>
            <a:r>
              <a:rPr lang="id-ID" sz="1200" dirty="0" smtClean="0"/>
              <a:t> / Your events calendar</a:t>
            </a:r>
            <a:endParaRPr lang="id-ID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038622" y="5153377"/>
            <a:ext cx="18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Boxes in orange are events not hosted by alumni. Events in yellow are hosted by us.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81" name="TextBox 80">
            <a:hlinkClick r:id="rId5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3" name="TextBox 82">
            <a:hlinkClick r:id="rId4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4" name="TextBox 83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86" name="Rectangle 85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506123" y="2143765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Garage sale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184424" y="5607828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9270" y="193804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269" y="193804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6906" y="195215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4839" y="1938040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Garage sale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4312" y="193804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312" y="193804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9270" y="293236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269" y="293236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66906" y="294647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4839" y="293236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4312" y="2932360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AIDS walk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5312" y="293236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312" y="1600272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Sunday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4312" y="1613597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00482" y="1608851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68128" y="1611617"/>
            <a:ext cx="105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5911" y="1600272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Thursday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3135" y="1580629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Friday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025448" y="1921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5448" y="291569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4912" y="384407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5911" y="384407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548" y="385819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00481" y="384407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9954" y="384407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0954" y="384407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31090" y="3827413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fundraising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39270" y="472523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50269" y="472523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66906" y="4739342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94839" y="472523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14312" y="4725231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312" y="4725231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dinner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5448" y="4708565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4912" y="5610649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55911" y="5610649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72548" y="562476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481" y="561064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954" y="561064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0954" y="561064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1090" y="5593983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38622" y="1856419"/>
            <a:ext cx="15240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all events</a:t>
            </a:r>
            <a:endParaRPr lang="en-US" b="1" dirty="0"/>
          </a:p>
        </p:txBody>
      </p:sp>
      <p:sp>
        <p:nvSpPr>
          <p:cNvPr id="46" name="TextBox 45">
            <a:hlinkClick r:id="rId2" action="ppaction://hlinksldjump"/>
          </p:cNvPr>
          <p:cNvSpPr txBox="1"/>
          <p:nvPr/>
        </p:nvSpPr>
        <p:spPr>
          <a:xfrm>
            <a:off x="7064023" y="2623305"/>
            <a:ext cx="14986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events RSVP-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1559" y="1194592"/>
            <a:ext cx="2043280" cy="47138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3759228" y="5158408"/>
            <a:ext cx="1639712" cy="1554277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 descr="SCAN0048.JPG"/>
          <p:cNvPicPr>
            <a:picLocks noChangeAspect="1"/>
          </p:cNvPicPr>
          <p:nvPr/>
        </p:nvPicPr>
        <p:blipFill>
          <a:blip r:embed="rId3"/>
          <a:srcRect l="-2404" t="15000" r="24038" b="21562"/>
          <a:stretch>
            <a:fillRect/>
          </a:stretch>
        </p:blipFill>
        <p:spPr>
          <a:xfrm rot="16200000">
            <a:off x="3821345" y="5177423"/>
            <a:ext cx="1520467" cy="1578278"/>
          </a:xfrm>
          <a:prstGeom prst="rect">
            <a:avLst/>
          </a:prstGeom>
        </p:spPr>
      </p:pic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5508979" y="5624760"/>
            <a:ext cx="1498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hlinkClick r:id="rId4" action="ppaction://hlinksldjump"/>
              </a:rPr>
              <a:t>RSVP</a:t>
            </a:r>
            <a:endParaRPr lang="en-US" sz="4400" b="1" dirty="0"/>
          </a:p>
        </p:txBody>
      </p:sp>
      <p:sp>
        <p:nvSpPr>
          <p:cNvPr id="52" name="Arc 51"/>
          <p:cNvSpPr/>
          <p:nvPr/>
        </p:nvSpPr>
        <p:spPr>
          <a:xfrm rot="2551368">
            <a:off x="4675675" y="5636795"/>
            <a:ext cx="858140" cy="929755"/>
          </a:xfrm>
          <a:prstGeom prst="arc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783695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6" action="ppaction://hlinksldjump"/>
              </a:rPr>
              <a:t>Events</a:t>
            </a:r>
            <a:r>
              <a:rPr lang="id-ID" sz="1200" dirty="0" smtClean="0"/>
              <a:t> / Your events calendar</a:t>
            </a:r>
            <a:endParaRPr lang="id-ID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038622" y="5153377"/>
            <a:ext cx="18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Boxes in orange are events not hosted by alumni. Events in yellow are hosted by us.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6031090" y="4713722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Acara</a:t>
            </a:r>
            <a:r>
              <a:rPr lang="en-US" dirty="0" smtClean="0">
                <a:solidFill>
                  <a:schemeClr val="tx1"/>
                </a:solidFill>
              </a:rPr>
              <a:t> 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 rot="2551368">
            <a:off x="5107646" y="4764248"/>
            <a:ext cx="1858172" cy="2235111"/>
          </a:xfrm>
          <a:prstGeom prst="arc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31090" y="1611406"/>
            <a:ext cx="826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Saturday</a:t>
            </a:r>
            <a:endParaRPr lang="id-ID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67" name="TextBox 66">
            <a:hlinkClick r:id="rId5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9" name="TextBox 68">
            <a:hlinkClick r:id="rId6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0" name="TextBox 69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72" name="Rectangle 71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0554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1553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90" y="215787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6123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596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596" y="21437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0554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1553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8190" y="315219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6123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5596" y="3138085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AIDS walk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596" y="31380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6355" y="1788545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Sunday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45355" y="1801870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1525" y="1797124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99171" y="1799890"/>
            <a:ext cx="105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86954" y="1788545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Thursday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4178" y="1768902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Friday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036732" y="212709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6732" y="312141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2133" y="1795535"/>
            <a:ext cx="97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Saturday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56196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67195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83832" y="406391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11765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1238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38" y="404980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2374" y="4033138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fundraising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50554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1553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8190" y="4945067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06123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25596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6596" y="493095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36732" y="4914290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56196" y="5816374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67195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83832" y="583048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1765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31238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2238" y="581637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42374" y="5799708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7013221" y="2247654"/>
            <a:ext cx="15240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View all events</a:t>
            </a:r>
            <a:endParaRPr lang="en-US" dirty="0"/>
          </a:p>
        </p:txBody>
      </p:sp>
      <p:sp>
        <p:nvSpPr>
          <p:cNvPr id="76" name="TextBox 75">
            <a:hlinkClick r:id="rId3" action="ppaction://hlinksldjump"/>
          </p:cNvPr>
          <p:cNvSpPr txBox="1"/>
          <p:nvPr/>
        </p:nvSpPr>
        <p:spPr>
          <a:xfrm>
            <a:off x="7038622" y="3014540"/>
            <a:ext cx="14986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events RSVP-</a:t>
            </a:r>
            <a:r>
              <a:rPr lang="en-US" b="1" dirty="0" err="1" smtClean="0"/>
              <a:t>ed</a:t>
            </a:r>
            <a:endParaRPr lang="en-US" b="1" dirty="0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82602" y="1407801"/>
            <a:ext cx="1579417" cy="40488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sp>
        <p:nvSpPr>
          <p:cNvPr id="78" name="TextBox 77"/>
          <p:cNvSpPr txBox="1"/>
          <p:nvPr/>
        </p:nvSpPr>
        <p:spPr>
          <a:xfrm>
            <a:off x="2062019" y="1443351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Events Calendar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0" y="996904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4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5" action="ppaction://hlinksldjump"/>
              </a:rPr>
              <a:t>Events</a:t>
            </a:r>
            <a:r>
              <a:rPr lang="id-ID" sz="1200" dirty="0" smtClean="0"/>
              <a:t> / Your events calendar</a:t>
            </a:r>
            <a:endParaRPr lang="id-ID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038622" y="5153377"/>
            <a:ext cx="18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Boxes in orange are events not hosted by alumni. Events in yellow are hosted by us.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3" name="TextBox 82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4" name="TextBox 83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86" name="Rectangle 85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85418" y="1407545"/>
            <a:ext cx="1958617" cy="405138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150554" y="216593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1553" y="216593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90" y="218004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6123" y="216593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596" y="216593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596" y="216593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0554" y="316025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1553" y="316025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8190" y="317436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6123" y="316025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596" y="316025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171" y="1788545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Sunday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48171" y="1801870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4341" y="1797124"/>
            <a:ext cx="79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01987" y="1799890"/>
            <a:ext cx="105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89770" y="1788545"/>
            <a:ext cx="88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Thursday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6994" y="1768902"/>
            <a:ext cx="79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Friday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036732" y="2149268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6732" y="3143588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4949" y="1795535"/>
            <a:ext cx="97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Saturday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56196" y="407197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67195" y="407197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83832" y="408608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11765" y="407197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1238" y="407197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38" y="407197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2374" y="4055307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fundraising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50554" y="495312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1553" y="495312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8190" y="4967236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06123" y="495312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25596" y="495312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6596" y="4953125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36732" y="4936459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56196" y="5838543"/>
            <a:ext cx="790222" cy="7694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67195" y="583854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83832" y="585265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1765" y="583854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31238" y="583854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2238" y="5838543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42374" y="5821877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hlinkClick r:id="rId2" action="ppaction://hlinksldjump"/>
          </p:cNvPr>
          <p:cNvSpPr txBox="1"/>
          <p:nvPr/>
        </p:nvSpPr>
        <p:spPr>
          <a:xfrm>
            <a:off x="7038622" y="2168489"/>
            <a:ext cx="15240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 all events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4023" y="2935375"/>
            <a:ext cx="14986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events RSVP-</a:t>
            </a:r>
            <a:r>
              <a:rPr lang="en-US" b="1" dirty="0" err="1" smtClean="0"/>
              <a:t>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399819" y="2597517"/>
            <a:ext cx="1639712" cy="1554277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9" name="Picture 68" descr="SCAN0048.JPG"/>
          <p:cNvPicPr>
            <a:picLocks noChangeAspect="1"/>
          </p:cNvPicPr>
          <p:nvPr/>
        </p:nvPicPr>
        <p:blipFill>
          <a:blip r:embed="rId3"/>
          <a:srcRect l="-2404" t="15000" r="24038" b="21562"/>
          <a:stretch>
            <a:fillRect/>
          </a:stretch>
        </p:blipFill>
        <p:spPr>
          <a:xfrm rot="16200000">
            <a:off x="1461962" y="2631070"/>
            <a:ext cx="1520467" cy="1578278"/>
          </a:xfrm>
          <a:prstGeom prst="rect">
            <a:avLst/>
          </a:prstGeom>
        </p:spPr>
      </p:pic>
      <p:sp>
        <p:nvSpPr>
          <p:cNvPr id="70" name="Arc 69"/>
          <p:cNvSpPr/>
          <p:nvPr/>
        </p:nvSpPr>
        <p:spPr>
          <a:xfrm rot="1969076">
            <a:off x="2408655" y="2755864"/>
            <a:ext cx="858140" cy="929755"/>
          </a:xfrm>
          <a:prstGeom prst="arc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1969076">
            <a:off x="2895791" y="1831930"/>
            <a:ext cx="1858172" cy="2235111"/>
          </a:xfrm>
          <a:prstGeom prst="arc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 rot="19911240">
            <a:off x="3189506" y="2410878"/>
            <a:ext cx="85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Place</a:t>
            </a:r>
            <a:endParaRPr lang="en-US" sz="2400" b="1" dirty="0"/>
          </a:p>
        </p:txBody>
      </p:sp>
      <p:sp>
        <p:nvSpPr>
          <p:cNvPr id="74" name="TextBox 73"/>
          <p:cNvSpPr txBox="1"/>
          <p:nvPr/>
        </p:nvSpPr>
        <p:spPr>
          <a:xfrm rot="20725631">
            <a:off x="3321670" y="2688311"/>
            <a:ext cx="150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Monday,</a:t>
            </a:r>
          </a:p>
          <a:p>
            <a:r>
              <a:rPr lang="en-US" sz="2000" b="1" dirty="0" smtClean="0"/>
              <a:t>9 Aug 2008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953622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4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5" action="ppaction://hlinksldjump"/>
              </a:rPr>
              <a:t>Events</a:t>
            </a:r>
            <a:r>
              <a:rPr lang="id-ID" sz="1200" dirty="0" smtClean="0"/>
              <a:t> / Your events calendar</a:t>
            </a:r>
            <a:endParaRPr lang="id-ID" sz="1200" dirty="0"/>
          </a:p>
        </p:txBody>
      </p:sp>
      <p:sp>
        <p:nvSpPr>
          <p:cNvPr id="75" name="Line Callout 1 74"/>
          <p:cNvSpPr/>
          <p:nvPr/>
        </p:nvSpPr>
        <p:spPr>
          <a:xfrm>
            <a:off x="4834750" y="659656"/>
            <a:ext cx="2387026" cy="747889"/>
          </a:xfrm>
          <a:prstGeom prst="borderCallout1">
            <a:avLst>
              <a:gd name="adj1" fmla="val 97996"/>
              <a:gd name="adj2" fmla="val 17086"/>
              <a:gd name="adj3" fmla="val 283271"/>
              <a:gd name="adj4" fmla="val -30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mouse moved over, this appears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38622" y="5153377"/>
            <a:ext cx="18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Boxes in orange are events not hosted by alumni. Events in yellow are hosted by us.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6028263" y="4939014"/>
            <a:ext cx="790222" cy="7694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47727" y="5841098"/>
            <a:ext cx="790222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88" name="TextBox 87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90" name="TextBox 89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1" name="TextBox 90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93" name="Rectangle 92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067" y="1493278"/>
            <a:ext cx="206304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Sign up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4111" y="1585611"/>
            <a:ext cx="589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 to our online community! Signing up is the first step to start connecting, attending and making events, and  get better deals!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77779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Sign up</a:t>
            </a:r>
            <a:endParaRPr lang="id-ID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5556" y="3067396"/>
            <a:ext cx="6527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2010</a:t>
            </a:r>
            <a:endParaRPr lang="en-US" dirty="0" smtClean="0"/>
          </a:p>
          <a:p>
            <a:r>
              <a:rPr lang="en-US" dirty="0" smtClean="0"/>
              <a:t>2009</a:t>
            </a:r>
          </a:p>
          <a:p>
            <a:r>
              <a:rPr lang="en-US" dirty="0" smtClean="0"/>
              <a:t>2008</a:t>
            </a:r>
          </a:p>
          <a:p>
            <a:r>
              <a:rPr lang="en-US" dirty="0" smtClean="0"/>
              <a:t>2007</a:t>
            </a:r>
          </a:p>
          <a:p>
            <a:r>
              <a:rPr lang="en-US" dirty="0" smtClean="0"/>
              <a:t>2006</a:t>
            </a:r>
          </a:p>
          <a:p>
            <a:r>
              <a:rPr lang="en-US" dirty="0" smtClean="0"/>
              <a:t>2005</a:t>
            </a:r>
          </a:p>
          <a:p>
            <a:r>
              <a:rPr lang="en-US" dirty="0" smtClean="0"/>
              <a:t>2004</a:t>
            </a:r>
          </a:p>
          <a:p>
            <a:r>
              <a:rPr lang="en-US" dirty="0" smtClean="0"/>
              <a:t>2003</a:t>
            </a:r>
          </a:p>
          <a:p>
            <a:r>
              <a:rPr lang="en-US" dirty="0" smtClean="0"/>
              <a:t>2002</a:t>
            </a:r>
          </a:p>
          <a:p>
            <a:r>
              <a:rPr lang="id-ID" dirty="0" smtClean="0"/>
              <a:t>2001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556" y="2550615"/>
            <a:ext cx="309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TK          SD           SMP         SMA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556" y="2168393"/>
            <a:ext cx="603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choose the last level of education achieved in St. Ursula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3040" y="3067396"/>
            <a:ext cx="6527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2000</a:t>
            </a:r>
          </a:p>
          <a:p>
            <a:r>
              <a:rPr lang="id-ID" dirty="0" smtClean="0"/>
              <a:t>1999</a:t>
            </a:r>
          </a:p>
          <a:p>
            <a:r>
              <a:rPr lang="id-ID" dirty="0" smtClean="0"/>
              <a:t>1998</a:t>
            </a:r>
          </a:p>
          <a:p>
            <a:r>
              <a:rPr lang="id-ID" dirty="0" smtClean="0"/>
              <a:t>1997</a:t>
            </a:r>
          </a:p>
          <a:p>
            <a:r>
              <a:rPr lang="id-ID" dirty="0" smtClean="0"/>
              <a:t>1996</a:t>
            </a:r>
          </a:p>
          <a:p>
            <a:r>
              <a:rPr lang="id-ID" dirty="0" smtClean="0"/>
              <a:t>1995</a:t>
            </a:r>
          </a:p>
          <a:p>
            <a:r>
              <a:rPr lang="id-ID" dirty="0" smtClean="0"/>
              <a:t>1994</a:t>
            </a:r>
          </a:p>
          <a:p>
            <a:r>
              <a:rPr lang="id-ID" dirty="0" smtClean="0"/>
              <a:t>1993</a:t>
            </a:r>
          </a:p>
          <a:p>
            <a:r>
              <a:rPr lang="id-ID" dirty="0" smtClean="0"/>
              <a:t>1992</a:t>
            </a:r>
          </a:p>
          <a:p>
            <a:r>
              <a:rPr lang="id-ID" dirty="0" smtClean="0"/>
              <a:t>1991</a:t>
            </a:r>
          </a:p>
          <a:p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2227739" y="3067396"/>
            <a:ext cx="6527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1990</a:t>
            </a:r>
          </a:p>
          <a:p>
            <a:r>
              <a:rPr lang="id-ID" dirty="0" smtClean="0"/>
              <a:t>1889</a:t>
            </a:r>
          </a:p>
          <a:p>
            <a:r>
              <a:rPr lang="id-ID" dirty="0" smtClean="0"/>
              <a:t>1888</a:t>
            </a:r>
          </a:p>
          <a:p>
            <a:r>
              <a:rPr lang="id-ID" dirty="0" smtClean="0"/>
              <a:t>1887</a:t>
            </a:r>
          </a:p>
          <a:p>
            <a:r>
              <a:rPr lang="id-ID" dirty="0" smtClean="0"/>
              <a:t>1886</a:t>
            </a:r>
          </a:p>
          <a:p>
            <a:r>
              <a:rPr lang="id-ID" dirty="0" smtClean="0"/>
              <a:t>1885</a:t>
            </a:r>
          </a:p>
          <a:p>
            <a:r>
              <a:rPr lang="id-ID" dirty="0" smtClean="0"/>
              <a:t>1884</a:t>
            </a:r>
          </a:p>
          <a:p>
            <a:r>
              <a:rPr lang="id-ID" dirty="0" smtClean="0"/>
              <a:t>1883</a:t>
            </a:r>
          </a:p>
          <a:p>
            <a:r>
              <a:rPr lang="id-ID" dirty="0" smtClean="0"/>
              <a:t>1882</a:t>
            </a:r>
          </a:p>
          <a:p>
            <a:r>
              <a:rPr lang="id-ID" dirty="0" smtClean="0"/>
              <a:t>1881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067" y="1458668"/>
            <a:ext cx="206304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Sign up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4111" y="1551001"/>
            <a:ext cx="589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 to our online community! Signing up is the first step to start connecting, attending and making events, and  get better deals!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04670"/>
            <a:ext cx="9584575" cy="369332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2" action="ppaction://hlinksldjump"/>
              </a:rPr>
              <a:t>Home</a:t>
            </a:r>
            <a:r>
              <a:rPr lang="id-ID" dirty="0" smtClean="0"/>
              <a:t> / Sign up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72099" y="2451248"/>
            <a:ext cx="4459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2010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67" y="2864556"/>
            <a:ext cx="22907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3" action="ppaction://hlinksldjump"/>
              </a:rPr>
              <a:t>Levana </a:t>
            </a:r>
            <a:r>
              <a:rPr lang="en-US" sz="1600" dirty="0" err="1" smtClean="0">
                <a:hlinkClick r:id="rId3" action="ppaction://hlinksldjump"/>
              </a:rPr>
              <a:t>Laksmicitra</a:t>
            </a:r>
            <a:r>
              <a:rPr lang="en-US" sz="1600" dirty="0" smtClean="0">
                <a:hlinkClick r:id="rId3" action="ppaction://hlinksldjump"/>
              </a:rPr>
              <a:t> Sani</a:t>
            </a:r>
            <a:endParaRPr lang="en-US" sz="1600" dirty="0" smtClean="0"/>
          </a:p>
          <a:p>
            <a:r>
              <a:rPr lang="en-US" sz="1600" dirty="0" err="1" smtClean="0"/>
              <a:t>Raissa</a:t>
            </a:r>
            <a:r>
              <a:rPr lang="en-US" sz="1600" dirty="0" smtClean="0"/>
              <a:t> </a:t>
            </a:r>
            <a:r>
              <a:rPr lang="en-US" sz="1600" dirty="0" err="1" smtClean="0"/>
              <a:t>Multaputri</a:t>
            </a:r>
            <a:endParaRPr lang="en-US" sz="1600" dirty="0" smtClean="0"/>
          </a:p>
          <a:p>
            <a:r>
              <a:rPr lang="en-US" sz="1600" dirty="0" err="1" smtClean="0"/>
              <a:t>Kirana</a:t>
            </a:r>
            <a:r>
              <a:rPr lang="en-US" sz="1600" dirty="0" smtClean="0"/>
              <a:t> </a:t>
            </a:r>
            <a:r>
              <a:rPr lang="en-US" sz="1600" dirty="0" err="1" smtClean="0"/>
              <a:t>Perwitasari</a:t>
            </a:r>
            <a:endParaRPr lang="en-US" sz="1600" dirty="0" smtClean="0"/>
          </a:p>
          <a:p>
            <a:r>
              <a:rPr lang="en-US" sz="1600" dirty="0" smtClean="0"/>
              <a:t>Catherina </a:t>
            </a:r>
            <a:r>
              <a:rPr lang="en-US" sz="1600" dirty="0" err="1" smtClean="0"/>
              <a:t>Kartika</a:t>
            </a:r>
            <a:r>
              <a:rPr lang="en-US" sz="1600" dirty="0" smtClean="0"/>
              <a:t> </a:t>
            </a:r>
            <a:r>
              <a:rPr lang="en-US" sz="1600" dirty="0" err="1" smtClean="0"/>
              <a:t>Hapsari</a:t>
            </a:r>
            <a:endParaRPr lang="en-US" sz="1600" dirty="0" smtClean="0"/>
          </a:p>
          <a:p>
            <a:r>
              <a:rPr lang="en-US" sz="1600" dirty="0" err="1" smtClean="0"/>
              <a:t>Andri</a:t>
            </a:r>
            <a:r>
              <a:rPr lang="en-US" sz="1600" dirty="0" smtClean="0"/>
              <a:t> </a:t>
            </a:r>
            <a:r>
              <a:rPr lang="en-US" sz="1600" dirty="0" err="1" smtClean="0"/>
              <a:t>Putri</a:t>
            </a:r>
            <a:endParaRPr lang="en-US" sz="1600" dirty="0" smtClean="0"/>
          </a:p>
          <a:p>
            <a:r>
              <a:rPr lang="en-US" sz="1600" dirty="0" err="1" smtClean="0"/>
              <a:t>Shika</a:t>
            </a:r>
            <a:r>
              <a:rPr lang="en-US" sz="1600" dirty="0" smtClean="0"/>
              <a:t> </a:t>
            </a:r>
            <a:r>
              <a:rPr lang="en-US" sz="1600" dirty="0" err="1" smtClean="0"/>
              <a:t>Paramastri</a:t>
            </a:r>
            <a:endParaRPr lang="en-US" sz="1600" dirty="0" smtClean="0"/>
          </a:p>
          <a:p>
            <a:r>
              <a:rPr lang="en-US" sz="1600" dirty="0" err="1" smtClean="0"/>
              <a:t>Engeline</a:t>
            </a:r>
            <a:r>
              <a:rPr lang="en-US" sz="1600" dirty="0" smtClean="0"/>
              <a:t> </a:t>
            </a:r>
            <a:r>
              <a:rPr lang="en-US" sz="1600" dirty="0" err="1" smtClean="0"/>
              <a:t>Pratiwi</a:t>
            </a:r>
            <a:endParaRPr lang="en-US" sz="1600" dirty="0" smtClean="0"/>
          </a:p>
          <a:p>
            <a:r>
              <a:rPr lang="en-US" sz="1600" dirty="0" smtClean="0"/>
              <a:t>Lola</a:t>
            </a:r>
          </a:p>
          <a:p>
            <a:r>
              <a:rPr lang="en-US" sz="1600" dirty="0" smtClean="0"/>
              <a:t>Rena </a:t>
            </a:r>
            <a:r>
              <a:rPr lang="en-US" sz="1600" dirty="0" err="1" smtClean="0"/>
              <a:t>Multaputri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1067" y="2135777"/>
            <a:ext cx="53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Click on your name. Click </a:t>
            </a:r>
            <a:r>
              <a:rPr lang="id-ID" b="1" u="sng" dirty="0" smtClean="0"/>
              <a:t>here </a:t>
            </a:r>
            <a:r>
              <a:rPr lang="id-ID" dirty="0" smtClean="0"/>
              <a:t>if your name is not here.</a:t>
            </a:r>
            <a:endParaRPr lang="id-ID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067" y="1658723"/>
            <a:ext cx="206304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Sign up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4111" y="1751056"/>
            <a:ext cx="589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 to our online community! Signing up is the first step to start connecting, attending and making events, and  get better deals!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22356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Sign up</a:t>
            </a:r>
            <a:endParaRPr lang="id-ID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91067" y="2414362"/>
            <a:ext cx="4459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2010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67" y="2891416"/>
            <a:ext cx="5186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Welcome, Levana </a:t>
            </a:r>
            <a:r>
              <a:rPr lang="en-US" dirty="0" err="1" smtClean="0"/>
              <a:t>Laksmicitra</a:t>
            </a:r>
            <a:r>
              <a:rPr lang="en-US" dirty="0" smtClean="0"/>
              <a:t> Sani!</a:t>
            </a:r>
          </a:p>
          <a:p>
            <a:endParaRPr lang="en-US" dirty="0" smtClean="0"/>
          </a:p>
          <a:p>
            <a:r>
              <a:rPr lang="en-US" dirty="0" smtClean="0"/>
              <a:t>Please enter your birth date (DD/MM/YYYY)</a:t>
            </a:r>
            <a:r>
              <a:rPr lang="id-ID" dirty="0" smtClean="0"/>
              <a:t> to verify.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758" y="3805443"/>
            <a:ext cx="15455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    /     /     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6518357" y="0"/>
            <a:ext cx="224464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Search the website</a:t>
            </a:r>
            <a:endParaRPr lang="id-ID" sz="1400" dirty="0"/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175975" y="0"/>
            <a:ext cx="65501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3994419" y="0"/>
            <a:ext cx="7954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Forum</a:t>
            </a:r>
            <a:endParaRPr lang="en-US" dirty="0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8" name="TextBox 17">
            <a:hlinkClick r:id="rId9" action="ppaction://hlinksldjump"/>
          </p:cNvPr>
          <p:cNvSpPr txBox="1"/>
          <p:nvPr/>
        </p:nvSpPr>
        <p:spPr>
          <a:xfrm>
            <a:off x="5790273" y="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home</a:t>
            </a:r>
            <a:endParaRPr lang="id-ID" dirty="0"/>
          </a:p>
        </p:txBody>
      </p:sp>
      <p:sp>
        <p:nvSpPr>
          <p:cNvPr id="19" name="TextBox 18">
            <a:hlinkClick r:id="rId10" action="ppaction://hlinksldjump"/>
          </p:cNvPr>
          <p:cNvSpPr txBox="1"/>
          <p:nvPr/>
        </p:nvSpPr>
        <p:spPr>
          <a:xfrm>
            <a:off x="615758" y="5236028"/>
            <a:ext cx="85503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submit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067" y="1615624"/>
            <a:ext cx="206304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Sign up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4111" y="2660073"/>
            <a:ext cx="41345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Please wait while we verify your data.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43998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Sign up</a:t>
            </a:r>
            <a:endParaRPr lang="id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78" y="2206594"/>
            <a:ext cx="6547555" cy="43603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856" y="1385159"/>
            <a:ext cx="8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the alumni association of </a:t>
            </a:r>
            <a:r>
              <a:rPr lang="en-US" sz="1200" b="1" dirty="0" smtClean="0">
                <a:hlinkClick r:id="rId2" action="ppaction://hlinksldjump"/>
              </a:rPr>
              <a:t>SMA St. Ursula</a:t>
            </a:r>
            <a:r>
              <a:rPr lang="en-US" sz="1200" dirty="0" smtClean="0"/>
              <a:t>. Dedicated to humanity and service to others (SERVIAM), we create our family as an extension of St. Ursula high school. We welcome home those of our own, and those who </a:t>
            </a:r>
            <a:r>
              <a:rPr lang="en-US" sz="1200" b="1" dirty="0" smtClean="0">
                <a:hlinkClick r:id="rId3" action="ppaction://hlinksldjump"/>
              </a:rPr>
              <a:t>share our vision and passion</a:t>
            </a:r>
            <a:r>
              <a:rPr lang="en-US" sz="1200" dirty="0" smtClean="0"/>
              <a:t>.  Questions? </a:t>
            </a:r>
            <a:r>
              <a:rPr lang="en-US" sz="1200" b="1" dirty="0" smtClean="0">
                <a:hlinkClick r:id="rId4" action="ppaction://hlinksldjump"/>
              </a:rPr>
              <a:t>Contact us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15444" y="4012816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 and Events slideshow</a:t>
            </a:r>
            <a:endParaRPr lang="en-US" dirty="0"/>
          </a:p>
        </p:txBody>
      </p:sp>
      <p:pic>
        <p:nvPicPr>
          <p:cNvPr id="12" name="Picture 11" descr="SCAN0048.JPG"/>
          <p:cNvPicPr>
            <a:picLocks noChangeAspect="1"/>
          </p:cNvPicPr>
          <p:nvPr/>
        </p:nvPicPr>
        <p:blipFill>
          <a:blip r:embed="rId5"/>
          <a:srcRect l="13221" r="-3606" b="937"/>
          <a:stretch>
            <a:fillRect/>
          </a:stretch>
        </p:blipFill>
        <p:spPr>
          <a:xfrm rot="16200000">
            <a:off x="2106758" y="235660"/>
            <a:ext cx="4620009" cy="809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6845" y="2799261"/>
            <a:ext cx="14986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hlinkClick r:id="rId6" action="ppaction://hlinksldjump"/>
              </a:rPr>
              <a:t>RSVP</a:t>
            </a:r>
            <a:endParaRPr lang="en-US" sz="4400" b="1" dirty="0"/>
          </a:p>
        </p:txBody>
      </p:sp>
      <p:sp>
        <p:nvSpPr>
          <p:cNvPr id="18" name="Chevron 17">
            <a:hlinkClick r:id="rId7" action="ppaction://hlinksldjump"/>
          </p:cNvPr>
          <p:cNvSpPr/>
          <p:nvPr/>
        </p:nvSpPr>
        <p:spPr>
          <a:xfrm>
            <a:off x="8269111" y="3568702"/>
            <a:ext cx="395111" cy="129822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035" y="563424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45" name="TextBox 44">
            <a:hlinkClick r:id="rId8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50" name="Rectangle 49">
            <a:hlinkClick r:id="rId11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963534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12" action="ppaction://hlinksldjump"/>
              </a:rPr>
              <a:t>Home</a:t>
            </a:r>
            <a:r>
              <a:rPr lang="id-ID" sz="1200" dirty="0" smtClean="0"/>
              <a:t> /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067" y="1335929"/>
            <a:ext cx="206304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Sign up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1067" y="190744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Levana </a:t>
            </a:r>
            <a:r>
              <a:rPr lang="en-US" dirty="0" err="1" smtClean="0"/>
              <a:t>Laksmicitra</a:t>
            </a:r>
            <a:r>
              <a:rPr lang="en-US" dirty="0" smtClean="0"/>
              <a:t> </a:t>
            </a:r>
            <a:r>
              <a:rPr lang="en-US" dirty="0" err="1" smtClean="0"/>
              <a:t>Sani</a:t>
            </a:r>
            <a:r>
              <a:rPr lang="en-US" dirty="0" smtClean="0"/>
              <a:t>!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You are successfully registered as an alumni</a:t>
            </a:r>
            <a:r>
              <a:rPr lang="id-ID" dirty="0" smtClean="0"/>
              <a:t>.</a:t>
            </a:r>
          </a:p>
          <a:p>
            <a:r>
              <a:rPr lang="id-ID" dirty="0" smtClean="0"/>
              <a:t>Please enter your e-mail and password that you want to use to sign in next time:</a:t>
            </a:r>
            <a:endParaRPr lang="en-US" dirty="0" smtClean="0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495759" y="4093444"/>
            <a:ext cx="1366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Find a friend</a:t>
            </a:r>
            <a:endParaRPr lang="en-US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91067" y="3601998"/>
            <a:ext cx="168496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Edit your 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759" y="4515556"/>
            <a:ext cx="17884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Check out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7" y="5870222"/>
            <a:ext cx="18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4" action="ppaction://hlinksldjump"/>
              </a:rPr>
              <a:t>homepage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984113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Sign up</a:t>
            </a:r>
            <a:endParaRPr lang="id-ID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68521" y="2553774"/>
            <a:ext cx="28542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1668521" y="3075506"/>
            <a:ext cx="28542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495759" y="255377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E-mail: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491067" y="3075506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Password:</a:t>
            </a:r>
            <a:endParaRPr lang="id-ID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5863252" y="1528921"/>
            <a:ext cx="571514" cy="185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386002"/>
            <a:ext cx="3008489" cy="451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333" y="1454689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to change profile</a:t>
            </a:r>
          </a:p>
          <a:p>
            <a:r>
              <a:rPr lang="en-US" b="1" dirty="0" smtClean="0"/>
              <a:t> picture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92240" y="3157419"/>
            <a:ext cx="38263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Areas of interest: (You can choose more than one)</a:t>
            </a:r>
          </a:p>
          <a:p>
            <a:pPr lvl="0"/>
            <a:r>
              <a:rPr lang="en-US" sz="1200" dirty="0" smtClean="0"/>
              <a:t> business</a:t>
            </a:r>
            <a:endParaRPr lang="id-ID" sz="1200" dirty="0" smtClean="0"/>
          </a:p>
          <a:p>
            <a:pPr lvl="0"/>
            <a:r>
              <a:rPr lang="en-US" sz="1200" dirty="0" smtClean="0"/>
              <a:t>arts  and design</a:t>
            </a:r>
            <a:endParaRPr lang="id-ID" sz="1200" dirty="0" smtClean="0"/>
          </a:p>
          <a:p>
            <a:pPr lvl="0"/>
            <a:r>
              <a:rPr lang="en-US" sz="1200" dirty="0" smtClean="0"/>
              <a:t>sciences</a:t>
            </a:r>
            <a:endParaRPr lang="id-ID" sz="1200" dirty="0" smtClean="0"/>
          </a:p>
          <a:p>
            <a:pPr lvl="0"/>
            <a:r>
              <a:rPr lang="en-US" sz="1200" dirty="0" smtClean="0"/>
              <a:t>political and social sciences</a:t>
            </a:r>
            <a:endParaRPr lang="id-ID" sz="1200" dirty="0" smtClean="0"/>
          </a:p>
          <a:p>
            <a:pPr lvl="0"/>
            <a:r>
              <a:rPr lang="en-US" sz="1200" dirty="0" smtClean="0"/>
              <a:t>engineering</a:t>
            </a:r>
            <a:endParaRPr lang="id-ID" sz="1200" dirty="0" smtClean="0"/>
          </a:p>
          <a:p>
            <a:pPr lvl="0"/>
            <a:r>
              <a:rPr lang="en-US" sz="1200" dirty="0" smtClean="0"/>
              <a:t>music</a:t>
            </a:r>
            <a:endParaRPr lang="id-ID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99396" y="6152441"/>
            <a:ext cx="1143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039190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Edit your profile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398" y="1571105"/>
            <a:ext cx="4861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Kelamin</a:t>
            </a:r>
            <a:r>
              <a:rPr lang="id-ID" sz="1400" dirty="0" smtClean="0"/>
              <a:t>:</a:t>
            </a:r>
            <a:endParaRPr lang="en-US" sz="1400" dirty="0" smtClean="0"/>
          </a:p>
          <a:p>
            <a:r>
              <a:rPr lang="en-US" sz="1400" dirty="0" err="1" smtClean="0"/>
              <a:t>Tempat/Tanggal</a:t>
            </a:r>
            <a:r>
              <a:rPr lang="en-US" sz="1400" dirty="0" smtClean="0"/>
              <a:t> </a:t>
            </a:r>
            <a:r>
              <a:rPr lang="en-US" sz="1400" dirty="0" err="1" smtClean="0"/>
              <a:t>Lahir</a:t>
            </a:r>
            <a:r>
              <a:rPr lang="en-US" sz="1400" dirty="0" smtClean="0"/>
              <a:t> (</a:t>
            </a:r>
            <a:r>
              <a:rPr lang="en-US" sz="1400" dirty="0" err="1" smtClean="0"/>
              <a:t>dd-mm-yy</a:t>
            </a:r>
            <a:r>
              <a:rPr lang="en-US" sz="1400" dirty="0" smtClean="0"/>
              <a:t>):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Alamat</a:t>
            </a:r>
            <a:r>
              <a:rPr lang="en-US" sz="1400" dirty="0" smtClean="0"/>
              <a:t> </a:t>
            </a:r>
            <a:r>
              <a:rPr lang="en-US" sz="1400" dirty="0" err="1" smtClean="0"/>
              <a:t>Rumah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Telfon</a:t>
            </a:r>
            <a:r>
              <a:rPr lang="en-US" sz="1400" dirty="0" smtClean="0"/>
              <a:t> </a:t>
            </a:r>
            <a:r>
              <a:rPr lang="en-US" sz="1400" dirty="0" err="1" smtClean="0"/>
              <a:t>Rumah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HP:</a:t>
            </a:r>
          </a:p>
          <a:p>
            <a:r>
              <a:rPr lang="en-US" sz="1400" dirty="0" smtClean="0"/>
              <a:t>Email:</a:t>
            </a:r>
          </a:p>
          <a:p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0" name="Rectangle 19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09855" y="3386987"/>
            <a:ext cx="2321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 smtClean="0"/>
              <a:t>sports</a:t>
            </a:r>
            <a:endParaRPr lang="id-ID" sz="1200" dirty="0" smtClean="0"/>
          </a:p>
          <a:p>
            <a:pPr lvl="0"/>
            <a:r>
              <a:rPr lang="en-US" sz="1200" dirty="0" smtClean="0"/>
              <a:t>literature</a:t>
            </a:r>
            <a:endParaRPr lang="id-ID" sz="1200" dirty="0" smtClean="0"/>
          </a:p>
          <a:p>
            <a:pPr lvl="0"/>
            <a:r>
              <a:rPr lang="en-US" sz="1200" dirty="0" smtClean="0"/>
              <a:t>religious and philosophical studies</a:t>
            </a:r>
            <a:endParaRPr lang="id-ID" sz="1200" dirty="0" smtClean="0"/>
          </a:p>
          <a:p>
            <a:pPr lvl="0"/>
            <a:r>
              <a:rPr lang="en-US" sz="1200" dirty="0" smtClean="0"/>
              <a:t>Education</a:t>
            </a:r>
            <a:endParaRPr lang="id-ID" sz="1200" dirty="0" smtClean="0"/>
          </a:p>
          <a:p>
            <a:pPr lvl="0"/>
            <a:r>
              <a:rPr lang="en-US" sz="1200" dirty="0" smtClean="0"/>
              <a:t>Military studies</a:t>
            </a:r>
            <a:endParaRPr lang="id-ID" sz="1200" dirty="0" smtClean="0"/>
          </a:p>
          <a:p>
            <a:pPr lvl="0"/>
            <a:r>
              <a:rPr lang="en-US" sz="1200" dirty="0" smtClean="0"/>
              <a:t>culinary</a:t>
            </a:r>
            <a:endParaRPr lang="id-ID" sz="1200" dirty="0" smtClean="0"/>
          </a:p>
          <a:p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-map-without-dot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68" y="1818906"/>
            <a:ext cx="7940879" cy="439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474" y="1480352"/>
            <a:ext cx="307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Or select your location on the map</a:t>
            </a:r>
            <a:endParaRPr lang="id-ID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474" y="1179205"/>
            <a:ext cx="29510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Search your location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266247" y="6216135"/>
            <a:ext cx="1143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848042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Edit your profile</a:t>
            </a:r>
            <a:endParaRPr lang="id-ID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75615" y="590788"/>
            <a:ext cx="2111432" cy="773083"/>
          </a:xfrm>
          <a:prstGeom prst="borderCallout1">
            <a:avLst>
              <a:gd name="adj1" fmla="val 100470"/>
              <a:gd name="adj2" fmla="val 25919"/>
              <a:gd name="adj3" fmla="val 174866"/>
              <a:gd name="adj4" fmla="val -135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Work </a:t>
            </a:r>
            <a:r>
              <a:rPr lang="id-ID" b="1" dirty="0" smtClean="0"/>
              <a:t>with google maps</a:t>
            </a:r>
            <a:r>
              <a:rPr lang="id-ID" dirty="0" smtClean="0"/>
              <a:t> to locate our members</a:t>
            </a:r>
            <a:endParaRPr lang="id-ID" dirty="0"/>
          </a:p>
        </p:txBody>
      </p:sp>
      <p:sp>
        <p:nvSpPr>
          <p:cNvPr id="20" name="TextBox 19">
            <a:hlinkClick r:id="rId8" action="ppaction://hlinksldjump"/>
          </p:cNvPr>
          <p:cNvSpPr txBox="1"/>
          <p:nvPr/>
        </p:nvSpPr>
        <p:spPr>
          <a:xfrm>
            <a:off x="5536276" y="6216135"/>
            <a:ext cx="1436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Previous step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0778" y="2681947"/>
            <a:ext cx="3800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College/ University attended for Bachelor degree:</a:t>
            </a:r>
          </a:p>
          <a:p>
            <a:r>
              <a:rPr lang="en-US" sz="1400" dirty="0" smtClean="0"/>
              <a:t>Major (</a:t>
            </a:r>
            <a:r>
              <a:rPr lang="en-US" sz="1400" dirty="0" err="1" smtClean="0"/>
              <a:t>s</a:t>
            </a:r>
            <a:r>
              <a:rPr lang="en-US" sz="1400" dirty="0" smtClean="0"/>
              <a:t>):</a:t>
            </a:r>
          </a:p>
          <a:p>
            <a:r>
              <a:rPr lang="en-US" sz="1400" dirty="0" smtClean="0"/>
              <a:t>Minor:</a:t>
            </a:r>
          </a:p>
          <a:p>
            <a:r>
              <a:rPr lang="en-US" sz="1400" dirty="0" smtClean="0"/>
              <a:t>Graduation year: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78" y="3667723"/>
            <a:ext cx="3745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College/ University attended for Masters degree:</a:t>
            </a:r>
          </a:p>
          <a:p>
            <a:r>
              <a:rPr lang="en-US" sz="1400" dirty="0" smtClean="0"/>
              <a:t>Major (</a:t>
            </a:r>
            <a:r>
              <a:rPr lang="en-US" sz="1400" dirty="0" err="1" smtClean="0"/>
              <a:t>s</a:t>
            </a:r>
            <a:r>
              <a:rPr lang="en-US" sz="1400" dirty="0" smtClean="0"/>
              <a:t>):</a:t>
            </a:r>
          </a:p>
          <a:p>
            <a:r>
              <a:rPr lang="en-US" sz="1400" dirty="0" smtClean="0"/>
              <a:t>Minor:</a:t>
            </a:r>
          </a:p>
          <a:p>
            <a:r>
              <a:rPr lang="en-US" sz="1400" dirty="0" smtClean="0"/>
              <a:t>Graduation year: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0778" y="4615892"/>
            <a:ext cx="3884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College/ University attended for Doctorate degree:</a:t>
            </a:r>
          </a:p>
          <a:p>
            <a:r>
              <a:rPr lang="en-US" sz="1400" dirty="0" smtClean="0"/>
              <a:t>Major (</a:t>
            </a:r>
            <a:r>
              <a:rPr lang="en-US" sz="1400" dirty="0" err="1" smtClean="0"/>
              <a:t>s</a:t>
            </a:r>
            <a:r>
              <a:rPr lang="en-US" sz="1400" dirty="0" smtClean="0"/>
              <a:t>):</a:t>
            </a:r>
          </a:p>
          <a:p>
            <a:r>
              <a:rPr lang="en-US" sz="1400" dirty="0" smtClean="0"/>
              <a:t>Minor:</a:t>
            </a:r>
          </a:p>
          <a:p>
            <a:r>
              <a:rPr lang="en-US" sz="1400" dirty="0" smtClean="0"/>
              <a:t>Graduation year: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6014733" y="2681947"/>
            <a:ext cx="3129267" cy="770359"/>
          </a:xfrm>
          <a:prstGeom prst="borderCallout1">
            <a:avLst>
              <a:gd name="adj1" fmla="val 26615"/>
              <a:gd name="adj2" fmla="val -667"/>
              <a:gd name="adj3" fmla="val 38343"/>
              <a:gd name="adj4" fmla="val -459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a person chooses Bachelor degree, the form will stop here, then continued to next step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2111" y="5997222"/>
            <a:ext cx="1143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7433" y="1098035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Edit your profile</a:t>
            </a:r>
            <a:endParaRPr lang="id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60778" y="1502559"/>
            <a:ext cx="330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Highest degree of education: (Choose one)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0778" y="1871891"/>
            <a:ext cx="311855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(Select one)</a:t>
            </a:r>
            <a:endParaRPr lang="en-US" sz="1400" dirty="0"/>
          </a:p>
        </p:txBody>
      </p:sp>
      <p:sp>
        <p:nvSpPr>
          <p:cNvPr id="14" name="Line Callout 1 13"/>
          <p:cNvSpPr/>
          <p:nvPr/>
        </p:nvSpPr>
        <p:spPr>
          <a:xfrm>
            <a:off x="6014733" y="959536"/>
            <a:ext cx="2250016" cy="1584159"/>
          </a:xfrm>
          <a:prstGeom prst="borderCallout1">
            <a:avLst>
              <a:gd name="adj1" fmla="val 50797"/>
              <a:gd name="adj2" fmla="val -687"/>
              <a:gd name="adj3" fmla="val 69553"/>
              <a:gd name="adj4" fmla="val -895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 school</a:t>
            </a:r>
          </a:p>
          <a:p>
            <a:pPr algn="ctr"/>
            <a:r>
              <a:rPr lang="en-US" sz="1400" dirty="0" smtClean="0"/>
              <a:t>Bachelor degree (S1)</a:t>
            </a:r>
          </a:p>
          <a:p>
            <a:pPr algn="ctr"/>
            <a:r>
              <a:rPr lang="en-US" sz="1400" dirty="0" err="1" smtClean="0"/>
              <a:t>Sekolah</a:t>
            </a:r>
            <a:r>
              <a:rPr lang="en-US" sz="1400" dirty="0" smtClean="0"/>
              <a:t> </a:t>
            </a:r>
            <a:r>
              <a:rPr lang="en-US" sz="1400" dirty="0" err="1" smtClean="0"/>
              <a:t>kejuruan</a:t>
            </a:r>
            <a:endParaRPr lang="en-US" sz="1400" dirty="0" smtClean="0"/>
          </a:p>
          <a:p>
            <a:pPr algn="ctr"/>
            <a:r>
              <a:rPr lang="en-US" sz="1400" dirty="0" smtClean="0"/>
              <a:t>D3</a:t>
            </a:r>
          </a:p>
          <a:p>
            <a:pPr algn="ctr"/>
            <a:r>
              <a:rPr lang="en-US" sz="1400" dirty="0" smtClean="0"/>
              <a:t>Masters degree (S2)</a:t>
            </a:r>
          </a:p>
          <a:p>
            <a:pPr algn="ctr"/>
            <a:r>
              <a:rPr lang="en-US" sz="1400" dirty="0" smtClean="0"/>
              <a:t>Doctorate degree (S3)</a:t>
            </a:r>
          </a:p>
        </p:txBody>
      </p:sp>
      <p:sp>
        <p:nvSpPr>
          <p:cNvPr id="15" name="Up-Down Arrow Callout 14"/>
          <p:cNvSpPr/>
          <p:nvPr/>
        </p:nvSpPr>
        <p:spPr>
          <a:xfrm>
            <a:off x="3761352" y="1871891"/>
            <a:ext cx="217981" cy="307777"/>
          </a:xfrm>
          <a:prstGeom prst="upDownArrowCallout">
            <a:avLst>
              <a:gd name="adj1" fmla="val 50000"/>
              <a:gd name="adj2" fmla="val 25000"/>
              <a:gd name="adj3" fmla="val 25000"/>
              <a:gd name="adj4" fmla="val 481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1084" y="5997222"/>
            <a:ext cx="1436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>
                <a:hlinkClick r:id="rId7" action="ppaction://hlinksldjump"/>
              </a:rPr>
              <a:t>Previous</a:t>
            </a:r>
            <a:r>
              <a:rPr lang="id-ID" dirty="0" smtClean="0"/>
              <a:t> step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444" y="1438102"/>
            <a:ext cx="18585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experience:</a:t>
            </a:r>
          </a:p>
          <a:p>
            <a:endParaRPr lang="en-US" sz="1400" dirty="0" smtClean="0"/>
          </a:p>
          <a:p>
            <a:r>
              <a:rPr lang="en-US" sz="1400" dirty="0" smtClean="0"/>
              <a:t>Company/ Association:</a:t>
            </a:r>
          </a:p>
          <a:p>
            <a:r>
              <a:rPr lang="en-US" sz="1400" dirty="0" smtClean="0"/>
              <a:t>Year:</a:t>
            </a:r>
          </a:p>
          <a:p>
            <a:r>
              <a:rPr lang="en-US" sz="1400" dirty="0" err="1" smtClean="0"/>
              <a:t>Position:Nama</a:t>
            </a:r>
            <a:r>
              <a:rPr lang="en-US" sz="1400" dirty="0" smtClean="0"/>
              <a:t> Kantor:</a:t>
            </a:r>
          </a:p>
          <a:p>
            <a:r>
              <a:rPr lang="en-US" sz="1400" dirty="0" err="1" smtClean="0"/>
              <a:t>Alamat</a:t>
            </a:r>
            <a:r>
              <a:rPr lang="en-US" sz="1400" dirty="0" smtClean="0"/>
              <a:t> Kantor:</a:t>
            </a:r>
          </a:p>
          <a:p>
            <a:r>
              <a:rPr lang="en-US" sz="1400" dirty="0" err="1" smtClean="0"/>
              <a:t>Nomor</a:t>
            </a:r>
            <a:r>
              <a:rPr lang="en-US" sz="1400" dirty="0" smtClean="0"/>
              <a:t> </a:t>
            </a:r>
            <a:r>
              <a:rPr lang="en-US" sz="1400" dirty="0" err="1" smtClean="0"/>
              <a:t>telfon</a:t>
            </a:r>
            <a:r>
              <a:rPr lang="en-US" sz="1400" dirty="0" smtClean="0"/>
              <a:t> Kantor:</a:t>
            </a:r>
          </a:p>
          <a:p>
            <a:r>
              <a:rPr lang="en-US" sz="1400" dirty="0" smtClean="0"/>
              <a:t>Fax Kantor:</a:t>
            </a:r>
          </a:p>
          <a:p>
            <a:r>
              <a:rPr lang="en-US" sz="1400" dirty="0" smtClean="0"/>
              <a:t>Work HP:</a:t>
            </a:r>
          </a:p>
          <a:p>
            <a:r>
              <a:rPr lang="en-US" sz="1400" dirty="0" smtClean="0"/>
              <a:t>Work Email: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7444" y="5631555"/>
            <a:ext cx="13546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field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372374" y="3797550"/>
            <a:ext cx="3273778" cy="1314777"/>
          </a:xfrm>
          <a:prstGeom prst="borderCallout1">
            <a:avLst>
              <a:gd name="adj1" fmla="val 79415"/>
              <a:gd name="adj2" fmla="val -1436"/>
              <a:gd name="adj3" fmla="val 153449"/>
              <a:gd name="adj4" fmla="val -774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 person clicks this, a copy of the field will be added below.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1202" y="5816221"/>
            <a:ext cx="1143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61350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Edit your profile</a:t>
            </a:r>
            <a:endParaRPr lang="id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50736" y="1338349"/>
            <a:ext cx="18585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Work:</a:t>
            </a:r>
          </a:p>
          <a:p>
            <a:endParaRPr lang="en-US" sz="1400" dirty="0" smtClean="0"/>
          </a:p>
          <a:p>
            <a:r>
              <a:rPr lang="en-US" sz="1400" dirty="0" smtClean="0"/>
              <a:t>Company/ Association:</a:t>
            </a:r>
          </a:p>
          <a:p>
            <a:r>
              <a:rPr lang="en-US" sz="1400" dirty="0" smtClean="0"/>
              <a:t>Year:</a:t>
            </a:r>
          </a:p>
          <a:p>
            <a:r>
              <a:rPr lang="en-US" sz="1400" dirty="0" err="1" smtClean="0"/>
              <a:t>Position:Nama</a:t>
            </a:r>
            <a:r>
              <a:rPr lang="en-US" sz="1400" dirty="0" smtClean="0"/>
              <a:t> Kantor:</a:t>
            </a:r>
          </a:p>
          <a:p>
            <a:r>
              <a:rPr lang="en-US" sz="1400" dirty="0" err="1" smtClean="0"/>
              <a:t>Alamat</a:t>
            </a:r>
            <a:r>
              <a:rPr lang="en-US" sz="1400" dirty="0" smtClean="0"/>
              <a:t> Kantor:</a:t>
            </a:r>
          </a:p>
          <a:p>
            <a:r>
              <a:rPr lang="en-US" sz="1400" dirty="0" err="1" smtClean="0"/>
              <a:t>Nomor</a:t>
            </a:r>
            <a:r>
              <a:rPr lang="en-US" sz="1400" dirty="0" smtClean="0"/>
              <a:t> </a:t>
            </a:r>
            <a:r>
              <a:rPr lang="en-US" sz="1400" dirty="0" err="1" smtClean="0"/>
              <a:t>telfon</a:t>
            </a:r>
            <a:r>
              <a:rPr lang="en-US" sz="1400" dirty="0" smtClean="0"/>
              <a:t> Kantor:</a:t>
            </a:r>
          </a:p>
          <a:p>
            <a:r>
              <a:rPr lang="en-US" sz="1400" dirty="0" smtClean="0"/>
              <a:t>Fax Kantor:</a:t>
            </a:r>
          </a:p>
          <a:p>
            <a:r>
              <a:rPr lang="en-US" sz="1400" dirty="0" smtClean="0"/>
              <a:t>Work HP:</a:t>
            </a:r>
          </a:p>
          <a:p>
            <a:r>
              <a:rPr lang="en-US" sz="1400" dirty="0" smtClean="0"/>
              <a:t>Work Email: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5290765" y="5816221"/>
            <a:ext cx="1436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Previous step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000" y="3875878"/>
            <a:ext cx="327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College/ University attended for Bachelor degree:</a:t>
            </a:r>
          </a:p>
          <a:p>
            <a:r>
              <a:rPr lang="en-US" sz="1200" dirty="0" smtClean="0"/>
              <a:t>Major (</a:t>
            </a:r>
            <a:r>
              <a:rPr lang="en-US" sz="1200" dirty="0" err="1" smtClean="0"/>
              <a:t>s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Minor:</a:t>
            </a:r>
          </a:p>
          <a:p>
            <a:r>
              <a:rPr lang="en-US" sz="1200" dirty="0" smtClean="0"/>
              <a:t>Graduation year: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8197" y="6184203"/>
            <a:ext cx="1143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Finish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Edit your profile</a:t>
            </a:r>
            <a:endParaRPr lang="id-ID" sz="1200" dirty="0"/>
          </a:p>
        </p:txBody>
      </p:sp>
      <p:sp>
        <p:nvSpPr>
          <p:cNvPr id="14" name="Rectangle 13"/>
          <p:cNvSpPr/>
          <p:nvPr/>
        </p:nvSpPr>
        <p:spPr>
          <a:xfrm>
            <a:off x="508000" y="7337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E-mail address:</a:t>
            </a:r>
          </a:p>
          <a:p>
            <a:r>
              <a:rPr lang="en-US" sz="1200" dirty="0" smtClean="0"/>
              <a:t>Password:</a:t>
            </a:r>
          </a:p>
          <a:p>
            <a:r>
              <a:rPr lang="en-US" sz="1200" dirty="0" smtClean="0"/>
              <a:t>Re-enter password:</a:t>
            </a:r>
          </a:p>
          <a:p>
            <a:endParaRPr lang="en-US" sz="12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08000" y="138288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Kelamin</a:t>
            </a:r>
            <a:endParaRPr lang="en-US" sz="1200" dirty="0" smtClean="0"/>
          </a:p>
          <a:p>
            <a:r>
              <a:rPr lang="en-US" sz="1200" dirty="0" err="1" smtClean="0"/>
              <a:t>Tempat/Tanggal</a:t>
            </a:r>
            <a:r>
              <a:rPr lang="en-US" sz="1200" dirty="0" smtClean="0"/>
              <a:t> </a:t>
            </a:r>
            <a:r>
              <a:rPr lang="en-US" sz="1200" dirty="0" err="1" smtClean="0"/>
              <a:t>Lahir</a:t>
            </a:r>
            <a:r>
              <a:rPr lang="en-US" sz="1200" dirty="0" smtClean="0"/>
              <a:t> (</a:t>
            </a:r>
            <a:r>
              <a:rPr lang="en-US" sz="1200" dirty="0" err="1" smtClean="0"/>
              <a:t>dd-mm-yy</a:t>
            </a:r>
            <a:r>
              <a:rPr lang="en-US" sz="1200" dirty="0" smtClean="0"/>
              <a:t>):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Alamat</a:t>
            </a:r>
            <a:r>
              <a:rPr lang="en-US" sz="1200" dirty="0" smtClean="0"/>
              <a:t> </a:t>
            </a:r>
            <a:r>
              <a:rPr lang="en-US" sz="1200" dirty="0" err="1" smtClean="0"/>
              <a:t>Rumah</a:t>
            </a:r>
            <a:r>
              <a:rPr lang="en-US" sz="1200" dirty="0" smtClean="0"/>
              <a:t>:</a:t>
            </a:r>
          </a:p>
          <a:p>
            <a:r>
              <a:rPr lang="en-US" sz="1200" dirty="0" err="1" smtClean="0"/>
              <a:t>Telfon</a:t>
            </a:r>
            <a:r>
              <a:rPr lang="en-US" sz="1200" dirty="0" smtClean="0"/>
              <a:t> </a:t>
            </a:r>
            <a:r>
              <a:rPr lang="en-US" sz="1200" dirty="0" err="1" smtClean="0"/>
              <a:t>Rumah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HP:</a:t>
            </a:r>
          </a:p>
          <a:p>
            <a:r>
              <a:rPr lang="en-US" sz="1200" dirty="0" smtClean="0"/>
              <a:t>Email: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8000" y="2860215"/>
            <a:ext cx="1254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Areas of interest:</a:t>
            </a:r>
          </a:p>
          <a:p>
            <a:pPr>
              <a:buFontTx/>
              <a:buChar char="-"/>
            </a:pPr>
            <a:r>
              <a:rPr lang="en-US" sz="1200" dirty="0" smtClean="0"/>
              <a:t> Business</a:t>
            </a:r>
          </a:p>
          <a:p>
            <a:pPr>
              <a:buFontTx/>
              <a:buChar char="-"/>
            </a:pPr>
            <a:r>
              <a:rPr lang="en-US" sz="1200" dirty="0" smtClean="0"/>
              <a:t> sciences</a:t>
            </a:r>
          </a:p>
          <a:p>
            <a:pPr>
              <a:buFontTx/>
              <a:buChar char="-"/>
            </a:pPr>
            <a:r>
              <a:rPr lang="en-US" sz="1200" dirty="0" smtClean="0"/>
              <a:t> Social studies</a:t>
            </a:r>
          </a:p>
          <a:p>
            <a:pPr>
              <a:buFontTx/>
              <a:buChar char="-"/>
            </a:pPr>
            <a:r>
              <a:rPr lang="en-US" sz="1200" dirty="0" smtClean="0"/>
              <a:t> Arts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4706875"/>
            <a:ext cx="322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College/ University attended for Masters degree:</a:t>
            </a:r>
          </a:p>
          <a:p>
            <a:r>
              <a:rPr lang="en-US" sz="1200" dirty="0" smtClean="0"/>
              <a:t>Major (</a:t>
            </a:r>
            <a:r>
              <a:rPr lang="en-US" sz="1200" dirty="0" err="1" smtClean="0"/>
              <a:t>s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Minor:</a:t>
            </a:r>
          </a:p>
          <a:p>
            <a:r>
              <a:rPr lang="en-US" sz="1200" dirty="0" smtClean="0"/>
              <a:t>Graduation year: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5537872"/>
            <a:ext cx="3344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College/ University attended for Doctorate degree:</a:t>
            </a:r>
          </a:p>
          <a:p>
            <a:r>
              <a:rPr lang="en-US" sz="1200" dirty="0" smtClean="0"/>
              <a:t>Major (</a:t>
            </a:r>
            <a:r>
              <a:rPr lang="en-US" sz="1200" dirty="0" err="1" smtClean="0"/>
              <a:t>s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Minor:</a:t>
            </a:r>
          </a:p>
          <a:p>
            <a:r>
              <a:rPr lang="en-US" sz="1200" dirty="0" smtClean="0"/>
              <a:t>Graduation year: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0" y="951779"/>
            <a:ext cx="1632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 experience:</a:t>
            </a:r>
          </a:p>
          <a:p>
            <a:endParaRPr lang="en-US" sz="1200" dirty="0" smtClean="0"/>
          </a:p>
          <a:p>
            <a:r>
              <a:rPr lang="en-US" sz="1200" dirty="0" smtClean="0"/>
              <a:t>Company/ Association:</a:t>
            </a:r>
          </a:p>
          <a:p>
            <a:r>
              <a:rPr lang="en-US" sz="1200" dirty="0" smtClean="0"/>
              <a:t>Year:</a:t>
            </a:r>
          </a:p>
          <a:p>
            <a:r>
              <a:rPr lang="en-US" sz="1200" dirty="0" err="1" smtClean="0"/>
              <a:t>Position:Nama</a:t>
            </a:r>
            <a:r>
              <a:rPr lang="en-US" sz="1200" dirty="0" smtClean="0"/>
              <a:t> Kantor:</a:t>
            </a:r>
          </a:p>
          <a:p>
            <a:r>
              <a:rPr lang="en-US" sz="1200" dirty="0" err="1" smtClean="0"/>
              <a:t>Alamat</a:t>
            </a:r>
            <a:r>
              <a:rPr lang="en-US" sz="1200" dirty="0" smtClean="0"/>
              <a:t> Kantor:</a:t>
            </a:r>
          </a:p>
          <a:p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telfon</a:t>
            </a:r>
            <a:r>
              <a:rPr lang="en-US" sz="1200" dirty="0" smtClean="0"/>
              <a:t> Kantor:</a:t>
            </a:r>
          </a:p>
          <a:p>
            <a:r>
              <a:rPr lang="en-US" sz="1200" dirty="0" smtClean="0"/>
              <a:t>Fax Kantor:</a:t>
            </a:r>
          </a:p>
          <a:p>
            <a:r>
              <a:rPr lang="en-US" sz="1200" dirty="0" smtClean="0"/>
              <a:t>Work HP:</a:t>
            </a:r>
          </a:p>
          <a:p>
            <a:r>
              <a:rPr lang="en-US" sz="1200" dirty="0" smtClean="0"/>
              <a:t>Work Email: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080000" y="3368047"/>
            <a:ext cx="1632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Work:</a:t>
            </a:r>
          </a:p>
          <a:p>
            <a:endParaRPr lang="en-US" sz="1200" dirty="0" smtClean="0"/>
          </a:p>
          <a:p>
            <a:r>
              <a:rPr lang="en-US" sz="1200" dirty="0" smtClean="0"/>
              <a:t>Company/ Association:</a:t>
            </a:r>
          </a:p>
          <a:p>
            <a:r>
              <a:rPr lang="en-US" sz="1200" dirty="0" smtClean="0"/>
              <a:t>Year:</a:t>
            </a:r>
          </a:p>
          <a:p>
            <a:r>
              <a:rPr lang="en-US" sz="1200" dirty="0" err="1" smtClean="0"/>
              <a:t>Position:Nama</a:t>
            </a:r>
            <a:r>
              <a:rPr lang="en-US" sz="1200" dirty="0" smtClean="0"/>
              <a:t> Kantor:</a:t>
            </a:r>
          </a:p>
          <a:p>
            <a:r>
              <a:rPr lang="en-US" sz="1200" dirty="0" err="1" smtClean="0"/>
              <a:t>Alamat</a:t>
            </a:r>
            <a:r>
              <a:rPr lang="en-US" sz="1200" dirty="0" smtClean="0"/>
              <a:t> Kantor:</a:t>
            </a:r>
          </a:p>
          <a:p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telfon</a:t>
            </a:r>
            <a:r>
              <a:rPr lang="en-US" sz="1200" dirty="0" smtClean="0"/>
              <a:t> Kantor:</a:t>
            </a:r>
          </a:p>
          <a:p>
            <a:r>
              <a:rPr lang="en-US" sz="1200" dirty="0" smtClean="0"/>
              <a:t>Fax Kantor:</a:t>
            </a:r>
          </a:p>
          <a:p>
            <a:r>
              <a:rPr lang="en-US" sz="1200" dirty="0" smtClean="0"/>
              <a:t>Work HP:</a:t>
            </a:r>
          </a:p>
          <a:p>
            <a:r>
              <a:rPr lang="en-US" sz="1200" dirty="0" smtClean="0"/>
              <a:t>Work Email: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077658" y="2060222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74837" y="2212622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86127" y="2365022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3306" y="2531533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03059" y="3045171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86127" y="3987787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69195" y="4845737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80485" y="5703687"/>
            <a:ext cx="7130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50216" y="3508032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33280" y="1109856"/>
            <a:ext cx="62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Callout 1 31"/>
          <p:cNvSpPr/>
          <p:nvPr/>
        </p:nvSpPr>
        <p:spPr>
          <a:xfrm>
            <a:off x="7148197" y="1298652"/>
            <a:ext cx="2048632" cy="532245"/>
          </a:xfrm>
          <a:prstGeom prst="borderCallout1">
            <a:avLst>
              <a:gd name="adj1" fmla="val 100138"/>
              <a:gd name="adj2" fmla="val 42639"/>
              <a:gd name="adj3" fmla="val 382829"/>
              <a:gd name="adj4" fmla="val 160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 boxes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8000" y="364446"/>
            <a:ext cx="775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choose the information that you want other people than your year to see.</a:t>
            </a:r>
            <a:endParaRPr lang="en-US" dirty="0"/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5275232" y="6184202"/>
            <a:ext cx="1436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Previous step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1238390"/>
            <a:ext cx="2267550" cy="281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999" y="1386222"/>
            <a:ext cx="4100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Levana </a:t>
            </a:r>
            <a:r>
              <a:rPr lang="en-US" sz="1200" dirty="0" err="1" smtClean="0"/>
              <a:t>Laksmicitra</a:t>
            </a:r>
            <a:r>
              <a:rPr lang="en-US" sz="1200" dirty="0" smtClean="0"/>
              <a:t> Sani</a:t>
            </a:r>
          </a:p>
          <a:p>
            <a:endParaRPr lang="en-US" sz="1200" dirty="0" smtClean="0"/>
          </a:p>
          <a:p>
            <a:r>
              <a:rPr lang="en-US" sz="1200" dirty="0" smtClean="0"/>
              <a:t>Alumni of SMA St. Ursula, 2010</a:t>
            </a:r>
          </a:p>
          <a:p>
            <a:r>
              <a:rPr lang="en-US" sz="1200" dirty="0" smtClean="0"/>
              <a:t>Pursuing a Bachelor degree in University of Southern California</a:t>
            </a:r>
          </a:p>
          <a:p>
            <a:r>
              <a:rPr lang="en-US" sz="1200" dirty="0" smtClean="0"/>
              <a:t>Majoring in Chemical Biology</a:t>
            </a:r>
          </a:p>
          <a:p>
            <a:endParaRPr lang="en-US" sz="1200" dirty="0" smtClean="0"/>
          </a:p>
          <a:p>
            <a:r>
              <a:rPr lang="en-US" sz="1200" dirty="0" smtClean="0"/>
              <a:t>Areas of interest: medicines and fashion</a:t>
            </a:r>
          </a:p>
          <a:p>
            <a:endParaRPr lang="en-US" sz="1200" dirty="0" smtClean="0"/>
          </a:p>
          <a:p>
            <a:r>
              <a:rPr lang="en-US" sz="1200" dirty="0" smtClean="0"/>
              <a:t>Working experience: none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1000" y="3140548"/>
            <a:ext cx="207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her an e-mail: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3400" y="3662280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e-mail 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400" y="4051115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110" y="4459451"/>
            <a:ext cx="44647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</a:t>
            </a:r>
          </a:p>
          <a:p>
            <a:endParaRPr lang="en-US" sz="1400" dirty="0" smtClean="0"/>
          </a:p>
          <a:p>
            <a:r>
              <a:rPr lang="id-ID" sz="1400" dirty="0" smtClean="0"/>
              <a:t>(Request for letter of reference, reference to places, life advices, or just a friendly hi </a:t>
            </a:r>
            <a:r>
              <a:rPr lang="id-ID" sz="1400" dirty="0" smtClean="0">
                <a:sym typeface="Wingdings" pitchFamily="2" charset="2"/>
              </a:rPr>
              <a:t>)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3333" y="4090119"/>
            <a:ext cx="2267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Levana is hosting “A Night of Neglect” this Saturday, 8 October 2011. </a:t>
            </a:r>
            <a:r>
              <a:rPr lang="id-ID" sz="1400" b="1" dirty="0" smtClean="0">
                <a:hlinkClick r:id="rId3" action="ppaction://hlinksldjump"/>
              </a:rPr>
              <a:t>Check it out</a:t>
            </a:r>
            <a:endParaRPr lang="id-ID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62110" y="6051665"/>
            <a:ext cx="1933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Add as friend </a:t>
            </a:r>
            <a:r>
              <a:rPr lang="id-ID" dirty="0" smtClean="0">
                <a:sym typeface="Wingdings" pitchFamily="2" charset="2"/>
              </a:rPr>
              <a:t> 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848042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4" action="ppaction://hlinksldjump"/>
              </a:rPr>
              <a:t>Home</a:t>
            </a:r>
            <a:r>
              <a:rPr lang="id-ID" sz="1200" dirty="0" smtClean="0"/>
              <a:t> / ...  / Levana Laksmicitra Sani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584575" cy="369332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2" action="ppaction://hlinksldjump"/>
              </a:rPr>
              <a:t>Home</a:t>
            </a:r>
            <a:r>
              <a:rPr lang="id-ID" dirty="0" smtClean="0"/>
              <a:t> / Sign up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" y="524556"/>
            <a:ext cx="2267550" cy="3401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999" y="524556"/>
            <a:ext cx="6064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Levana </a:t>
            </a:r>
            <a:r>
              <a:rPr lang="en-US" dirty="0" err="1" smtClean="0"/>
              <a:t>Laksmicitra</a:t>
            </a:r>
            <a:r>
              <a:rPr lang="en-US" dirty="0" smtClean="0"/>
              <a:t> Sani</a:t>
            </a:r>
          </a:p>
          <a:p>
            <a:endParaRPr lang="en-US" dirty="0" smtClean="0"/>
          </a:p>
          <a:p>
            <a:r>
              <a:rPr lang="en-US" dirty="0" smtClean="0"/>
              <a:t>Alumni of SMA St. Ursula, 2010</a:t>
            </a:r>
          </a:p>
          <a:p>
            <a:r>
              <a:rPr lang="en-US" dirty="0" smtClean="0"/>
              <a:t>Pursuing a Bachelor degree in University of Southern California</a:t>
            </a:r>
          </a:p>
          <a:p>
            <a:r>
              <a:rPr lang="en-US" dirty="0" smtClean="0"/>
              <a:t>Majoring in Chemical Biology</a:t>
            </a:r>
          </a:p>
          <a:p>
            <a:endParaRPr lang="en-US" dirty="0" smtClean="0"/>
          </a:p>
          <a:p>
            <a:r>
              <a:rPr lang="en-US" dirty="0" smtClean="0"/>
              <a:t>Areas of interest: medicines and fashion</a:t>
            </a:r>
          </a:p>
          <a:p>
            <a:endParaRPr lang="en-US" dirty="0" smtClean="0"/>
          </a:p>
          <a:p>
            <a:r>
              <a:rPr lang="en-US" dirty="0" smtClean="0"/>
              <a:t>Working experience: none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1000" y="3140548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her an e-mail: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3400" y="3662280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e-mail 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399" y="4051115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109" y="4459451"/>
            <a:ext cx="44647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3333" y="3920842"/>
            <a:ext cx="2267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is hosting “A Night of Neglect” this Saturday, 8 October 2011</a:t>
            </a:r>
            <a:r>
              <a:rPr lang="id-ID" sz="1600" dirty="0" smtClean="0"/>
              <a:t>. </a:t>
            </a:r>
            <a:r>
              <a:rPr lang="id-ID" sz="1600" b="1" dirty="0" smtClean="0">
                <a:hlinkClick r:id="rId4" action="ppaction://hlinksldjump"/>
              </a:rPr>
              <a:t>Check it out</a:t>
            </a:r>
            <a:endParaRPr lang="id-ID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333" y="4846319"/>
            <a:ext cx="226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is selling clothes and other stuff. </a:t>
            </a:r>
            <a:r>
              <a:rPr lang="id-ID" sz="1600" b="1" dirty="0" smtClean="0">
                <a:hlinkClick r:id="rId5" action="ppaction://hlinksldjump"/>
              </a:rPr>
              <a:t>See her products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3332" y="5677316"/>
            <a:ext cx="24976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made it to the Alumni news board in the article </a:t>
            </a:r>
            <a:r>
              <a:rPr lang="id-ID" sz="1600" dirty="0" smtClean="0"/>
              <a:t>“</a:t>
            </a:r>
            <a:r>
              <a:rPr lang="id-ID" sz="1600" b="1" dirty="0" smtClean="0">
                <a:hlinkClick r:id="rId6" action="ppaction://hlinksldjump"/>
              </a:rPr>
              <a:t>Alumni went around the world in 80 days</a:t>
            </a:r>
            <a:r>
              <a:rPr lang="id-ID" sz="1600" dirty="0" smtClean="0"/>
              <a:t>”</a:t>
            </a:r>
            <a:endParaRPr lang="id-ID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2110" y="6051665"/>
            <a:ext cx="1933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Add as friend </a:t>
            </a:r>
            <a:r>
              <a:rPr lang="id-ID" dirty="0" smtClean="0">
                <a:sym typeface="Wingdings" pitchFamily="2" charset="2"/>
              </a:rPr>
              <a:t> 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-149629" y="0"/>
            <a:ext cx="9534698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1953491" y="1837113"/>
            <a:ext cx="571915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Add  a message here to Levana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5644342" y="3509880"/>
            <a:ext cx="17706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Add as friend </a:t>
            </a:r>
            <a:r>
              <a:rPr lang="id-ID" dirty="0" smtClean="0">
                <a:sym typeface="Wingdings" pitchFamily="2" charset="2"/>
              </a:rPr>
              <a:t>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584575" cy="369332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2" action="ppaction://hlinksldjump"/>
              </a:rPr>
              <a:t>Home</a:t>
            </a:r>
            <a:r>
              <a:rPr lang="id-ID" dirty="0" smtClean="0"/>
              <a:t> / Sign up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" y="524556"/>
            <a:ext cx="2267550" cy="3401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999" y="524556"/>
            <a:ext cx="6064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Levana </a:t>
            </a:r>
            <a:r>
              <a:rPr lang="en-US" dirty="0" err="1" smtClean="0"/>
              <a:t>Laksmicitra</a:t>
            </a:r>
            <a:r>
              <a:rPr lang="en-US" dirty="0" smtClean="0"/>
              <a:t> Sani</a:t>
            </a:r>
          </a:p>
          <a:p>
            <a:endParaRPr lang="en-US" dirty="0" smtClean="0"/>
          </a:p>
          <a:p>
            <a:r>
              <a:rPr lang="en-US" dirty="0" smtClean="0"/>
              <a:t>Alumni of SMA St. Ursula, 2010</a:t>
            </a:r>
          </a:p>
          <a:p>
            <a:r>
              <a:rPr lang="en-US" dirty="0" smtClean="0"/>
              <a:t>Pursuing a Bachelor degree in University of Southern California</a:t>
            </a:r>
          </a:p>
          <a:p>
            <a:r>
              <a:rPr lang="en-US" dirty="0" smtClean="0"/>
              <a:t>Majoring in Chemical Biology</a:t>
            </a:r>
          </a:p>
          <a:p>
            <a:endParaRPr lang="en-US" dirty="0" smtClean="0"/>
          </a:p>
          <a:p>
            <a:r>
              <a:rPr lang="en-US" dirty="0" smtClean="0"/>
              <a:t>Areas of interest: medicines and fashion</a:t>
            </a:r>
          </a:p>
          <a:p>
            <a:endParaRPr lang="en-US" dirty="0" smtClean="0"/>
          </a:p>
          <a:p>
            <a:r>
              <a:rPr lang="en-US" dirty="0" smtClean="0"/>
              <a:t>Working experience: none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1000" y="3140548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her an e-mail: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3400" y="3662280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e-mail 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399" y="4051115"/>
            <a:ext cx="20743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109" y="4459451"/>
            <a:ext cx="44647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3333" y="3920842"/>
            <a:ext cx="2267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is hosting “A Night of Neglect” this Saturday, 8 October 2011</a:t>
            </a:r>
            <a:r>
              <a:rPr lang="id-ID" sz="1600" dirty="0" smtClean="0"/>
              <a:t>. </a:t>
            </a:r>
            <a:r>
              <a:rPr lang="id-ID" sz="1600" b="1" dirty="0" smtClean="0">
                <a:hlinkClick r:id="rId4" action="ppaction://hlinksldjump"/>
              </a:rPr>
              <a:t>Check it out</a:t>
            </a:r>
            <a:endParaRPr lang="id-ID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333" y="4846319"/>
            <a:ext cx="226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is selling clothes and other stuff. </a:t>
            </a:r>
            <a:r>
              <a:rPr lang="id-ID" sz="1600" b="1" dirty="0" smtClean="0">
                <a:hlinkClick r:id="rId5" action="ppaction://hlinksldjump"/>
              </a:rPr>
              <a:t>See her products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3332" y="5677316"/>
            <a:ext cx="24976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Levana made it to the Alumni news board in the article </a:t>
            </a:r>
            <a:r>
              <a:rPr lang="id-ID" sz="1600" dirty="0" smtClean="0"/>
              <a:t>“</a:t>
            </a:r>
            <a:r>
              <a:rPr lang="id-ID" sz="1600" b="1" dirty="0" smtClean="0">
                <a:hlinkClick r:id="rId6" action="ppaction://hlinksldjump"/>
              </a:rPr>
              <a:t>Alumni went around the world in 80 days</a:t>
            </a:r>
            <a:r>
              <a:rPr lang="id-ID" sz="1600" dirty="0" smtClean="0"/>
              <a:t>”</a:t>
            </a:r>
            <a:endParaRPr lang="id-ID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2110" y="6051665"/>
            <a:ext cx="1933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Add as friend </a:t>
            </a:r>
            <a:r>
              <a:rPr lang="id-ID" dirty="0" smtClean="0">
                <a:sym typeface="Wingdings" pitchFamily="2" charset="2"/>
              </a:rPr>
              <a:t> 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-149629" y="0"/>
            <a:ext cx="9534698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1953491" y="1837113"/>
            <a:ext cx="571915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You have successfully added Levana as a friend.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8" y="1506401"/>
            <a:ext cx="1985487" cy="2978229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2921000" y="1385327"/>
            <a:ext cx="127692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Host an event</a:t>
            </a:r>
            <a:endParaRPr lang="en-US" sz="1400" dirty="0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4197926" y="1385327"/>
            <a:ext cx="1101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Find a friend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1000" y="1836772"/>
            <a:ext cx="4100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Levana </a:t>
            </a:r>
            <a:r>
              <a:rPr lang="en-US" sz="1200" dirty="0" err="1" smtClean="0"/>
              <a:t>Laksmicitra</a:t>
            </a:r>
            <a:r>
              <a:rPr lang="en-US" sz="1200" dirty="0" smtClean="0"/>
              <a:t> Sani</a:t>
            </a:r>
          </a:p>
          <a:p>
            <a:endParaRPr lang="en-US" sz="1200" dirty="0" smtClean="0"/>
          </a:p>
          <a:p>
            <a:r>
              <a:rPr lang="en-US" sz="1200" dirty="0" smtClean="0"/>
              <a:t>Alumni of SMA St. Ursula, 2010</a:t>
            </a:r>
          </a:p>
          <a:p>
            <a:r>
              <a:rPr lang="en-US" sz="1200" dirty="0" smtClean="0"/>
              <a:t>Pursuing a Bachelor degree in University of Southern California</a:t>
            </a:r>
          </a:p>
          <a:p>
            <a:r>
              <a:rPr lang="en-US" sz="1200" dirty="0" smtClean="0"/>
              <a:t>Majoring in Chemical Biology</a:t>
            </a:r>
          </a:p>
          <a:p>
            <a:endParaRPr lang="en-US" sz="1200" dirty="0" smtClean="0"/>
          </a:p>
          <a:p>
            <a:r>
              <a:rPr lang="en-US" sz="1200" dirty="0" smtClean="0"/>
              <a:t>Areas of interest: medicines and fashion</a:t>
            </a:r>
          </a:p>
          <a:p>
            <a:endParaRPr lang="en-US" sz="1200" dirty="0" smtClean="0"/>
          </a:p>
          <a:p>
            <a:r>
              <a:rPr lang="en-US" sz="1200" dirty="0" smtClean="0"/>
              <a:t>Working experience: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2026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4928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4702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8708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702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348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9367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4971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7873" y="5066696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7647" y="5066696"/>
            <a:ext cx="318910" cy="24387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1653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0647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293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82312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7916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0818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0592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44598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3592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238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257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87916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0818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20592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44598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3592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8238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75257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80861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93763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3537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37543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6537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1183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8202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211" y="4484630"/>
            <a:ext cx="146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No upcoming events</a:t>
            </a:r>
            <a:endParaRPr lang="en-US" sz="1200" dirty="0"/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>
          <a:xfrm>
            <a:off x="481183" y="6212215"/>
            <a:ext cx="2209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 to your calendar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800551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6" action="ppaction://hlinksldjump"/>
              </a:rPr>
              <a:t>Home</a:t>
            </a:r>
            <a:r>
              <a:rPr lang="id-ID" sz="1200" dirty="0" smtClean="0"/>
              <a:t> / Your Profile </a:t>
            </a:r>
            <a:endParaRPr lang="id-ID" sz="1200" dirty="0"/>
          </a:p>
        </p:txBody>
      </p:sp>
      <p:sp>
        <p:nvSpPr>
          <p:cNvPr id="76" name="TextBox 75">
            <a:hlinkClick r:id="rId7" action="ppaction://hlinksldjump"/>
          </p:cNvPr>
          <p:cNvSpPr txBox="1"/>
          <p:nvPr/>
        </p:nvSpPr>
        <p:spPr>
          <a:xfrm>
            <a:off x="423333" y="1198624"/>
            <a:ext cx="98385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400" dirty="0" smtClean="0"/>
              <a:t>Edit profile</a:t>
            </a:r>
            <a:endParaRPr lang="en-US" sz="1400" dirty="0" smtClean="0"/>
          </a:p>
        </p:txBody>
      </p:sp>
      <p:sp>
        <p:nvSpPr>
          <p:cNvPr id="50" name="Line Callout 1 49"/>
          <p:cNvSpPr/>
          <p:nvPr/>
        </p:nvSpPr>
        <p:spPr>
          <a:xfrm>
            <a:off x="6808124" y="3233651"/>
            <a:ext cx="1645920" cy="914400"/>
          </a:xfrm>
          <a:prstGeom prst="borderCallout1">
            <a:avLst>
              <a:gd name="adj1" fmla="val 54205"/>
              <a:gd name="adj2" fmla="val -757"/>
              <a:gd name="adj3" fmla="val 167955"/>
              <a:gd name="adj4" fmla="val -2135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Notifications: events, forums, shop (events dulu saja)</a:t>
            </a:r>
            <a:endParaRPr lang="id-ID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53" name="TextBox 52">
            <a:hlinkClick r:id="rId8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2" name="TextBox 61">
            <a:hlinkClick r:id="rId9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68" name="Rectangle 67">
            <a:hlinkClick r:id="rId11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963534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sign in</a:t>
            </a:r>
            <a:endParaRPr lang="id-ID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" y="19451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Enter your e-mail address: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856212" y="2314510"/>
            <a:ext cx="35329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856212" y="26838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Password: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56212" y="3053174"/>
            <a:ext cx="35329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7015943" y="5428211"/>
            <a:ext cx="8018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 in</a:t>
            </a:r>
            <a:endParaRPr lang="id-ID" dirty="0"/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7" y="1867116"/>
            <a:ext cx="1693702" cy="2540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1000" y="2171554"/>
            <a:ext cx="4100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Levana </a:t>
            </a:r>
            <a:r>
              <a:rPr lang="en-US" sz="1200" dirty="0" err="1" smtClean="0"/>
              <a:t>Laksmicitra</a:t>
            </a:r>
            <a:r>
              <a:rPr lang="en-US" sz="1200" dirty="0" smtClean="0"/>
              <a:t> Sani</a:t>
            </a:r>
          </a:p>
          <a:p>
            <a:endParaRPr lang="en-US" sz="1200" dirty="0" smtClean="0"/>
          </a:p>
          <a:p>
            <a:r>
              <a:rPr lang="en-US" sz="1200" dirty="0" smtClean="0"/>
              <a:t>Alumni of SMA St. Ursula, 2010</a:t>
            </a:r>
          </a:p>
          <a:p>
            <a:r>
              <a:rPr lang="en-US" sz="1200" dirty="0" smtClean="0"/>
              <a:t>Pursuing a Bachelor degree in University of Southern California</a:t>
            </a:r>
          </a:p>
          <a:p>
            <a:r>
              <a:rPr lang="en-US" sz="1200" dirty="0" smtClean="0"/>
              <a:t>Majoring in Chemical Biology</a:t>
            </a:r>
          </a:p>
          <a:p>
            <a:endParaRPr lang="en-US" sz="1200" dirty="0" smtClean="0"/>
          </a:p>
          <a:p>
            <a:r>
              <a:rPr lang="en-US" sz="1200" dirty="0" smtClean="0"/>
              <a:t>Areas of interest: </a:t>
            </a:r>
            <a:r>
              <a:rPr lang="id-ID" sz="1200" dirty="0" smtClean="0"/>
              <a:t>medicines and fashion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Working experience: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2026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4928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4702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8708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702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348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9367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4971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7873" y="5066696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7647" y="5066696"/>
            <a:ext cx="318910" cy="24387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1653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0647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293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82312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7916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0818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0592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44598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3592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238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257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87916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0818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20592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44598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3592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8238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75257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80861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93763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3537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37543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6537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1183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8202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211" y="4484630"/>
            <a:ext cx="324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Upcoming events: AIDS walk, tomorrow, </a:t>
            </a:r>
            <a:r>
              <a:rPr lang="en-US" sz="1200" dirty="0" err="1" smtClean="0"/>
              <a:t>Senayan</a:t>
            </a:r>
            <a:endParaRPr lang="en-US" sz="1200" dirty="0"/>
          </a:p>
        </p:txBody>
      </p:sp>
      <p:sp>
        <p:nvSpPr>
          <p:cNvPr id="64" name="Line Callout 1 63"/>
          <p:cNvSpPr/>
          <p:nvPr/>
        </p:nvSpPr>
        <p:spPr>
          <a:xfrm>
            <a:off x="3108277" y="6203165"/>
            <a:ext cx="1862068" cy="654835"/>
          </a:xfrm>
          <a:prstGeom prst="borderCallout1">
            <a:avLst>
              <a:gd name="adj1" fmla="val 23220"/>
              <a:gd name="adj2" fmla="val 97"/>
              <a:gd name="adj3" fmla="val -140374"/>
              <a:gd name="adj4" fmla="val -64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Today’s date shown by different color</a:t>
            </a:r>
            <a:endParaRPr lang="en-US" sz="1400" dirty="0"/>
          </a:p>
        </p:txBody>
      </p:sp>
      <p:sp>
        <p:nvSpPr>
          <p:cNvPr id="66" name="TextBox 65">
            <a:hlinkClick r:id="rId3" action="ppaction://hlinksldjump"/>
          </p:cNvPr>
          <p:cNvSpPr txBox="1"/>
          <p:nvPr/>
        </p:nvSpPr>
        <p:spPr>
          <a:xfrm>
            <a:off x="481183" y="6212215"/>
            <a:ext cx="22097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Go to your calendar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1108328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4" action="ppaction://hlinksldjump"/>
              </a:rPr>
              <a:t>Home</a:t>
            </a:r>
            <a:r>
              <a:rPr lang="id-ID" sz="1200" dirty="0" smtClean="0"/>
              <a:t> / Your Profile </a:t>
            </a:r>
            <a:endParaRPr lang="id-ID" sz="1200" dirty="0"/>
          </a:p>
        </p:txBody>
      </p:sp>
      <p:sp>
        <p:nvSpPr>
          <p:cNvPr id="65" name="TextBox 64">
            <a:hlinkClick r:id="rId5" action="ppaction://hlinksldjump"/>
          </p:cNvPr>
          <p:cNvSpPr txBox="1"/>
          <p:nvPr/>
        </p:nvSpPr>
        <p:spPr>
          <a:xfrm>
            <a:off x="411857" y="1559339"/>
            <a:ext cx="98385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400" dirty="0" smtClean="0"/>
              <a:t>Edit profile</a:t>
            </a:r>
            <a:endParaRPr lang="en-US" sz="1400" dirty="0" smtClean="0"/>
          </a:p>
        </p:txBody>
      </p:sp>
      <p:sp>
        <p:nvSpPr>
          <p:cNvPr id="74" name="TextBox 73">
            <a:hlinkClick r:id="rId6" action="ppaction://hlinksldjump"/>
          </p:cNvPr>
          <p:cNvSpPr txBox="1"/>
          <p:nvPr/>
        </p:nvSpPr>
        <p:spPr>
          <a:xfrm>
            <a:off x="2921000" y="1385327"/>
            <a:ext cx="127692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Host an event</a:t>
            </a:r>
            <a:endParaRPr lang="en-US" sz="1400" dirty="0"/>
          </a:p>
        </p:txBody>
      </p:sp>
      <p:sp>
        <p:nvSpPr>
          <p:cNvPr id="76" name="TextBox 75">
            <a:hlinkClick r:id="rId7" action="ppaction://hlinksldjump"/>
          </p:cNvPr>
          <p:cNvSpPr txBox="1"/>
          <p:nvPr/>
        </p:nvSpPr>
        <p:spPr>
          <a:xfrm>
            <a:off x="4197926" y="1385327"/>
            <a:ext cx="1101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Find a friend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2" name="TextBox 81">
            <a:hlinkClick r:id="rId9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3" name="TextBox 82">
            <a:hlinkClick r:id="rId10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85" name="Rectangle 84">
            <a:hlinkClick r:id="rId11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7" y="1693104"/>
            <a:ext cx="1693702" cy="2540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1000" y="1903615"/>
            <a:ext cx="4100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Levana </a:t>
            </a:r>
            <a:r>
              <a:rPr lang="en-US" sz="1200" dirty="0" err="1" smtClean="0"/>
              <a:t>Laksmicitra</a:t>
            </a:r>
            <a:r>
              <a:rPr lang="en-US" sz="1200" dirty="0" smtClean="0"/>
              <a:t> Sani</a:t>
            </a:r>
          </a:p>
          <a:p>
            <a:endParaRPr lang="en-US" sz="1200" dirty="0" smtClean="0"/>
          </a:p>
          <a:p>
            <a:r>
              <a:rPr lang="en-US" sz="1200" dirty="0" smtClean="0"/>
              <a:t>Alumni of SMA St. Ursula, 2010</a:t>
            </a:r>
          </a:p>
          <a:p>
            <a:r>
              <a:rPr lang="en-US" sz="1200" dirty="0" smtClean="0"/>
              <a:t>Pursuing a Bachelor degree in University of Southern California</a:t>
            </a:r>
          </a:p>
          <a:p>
            <a:r>
              <a:rPr lang="en-US" sz="1200" dirty="0" smtClean="0"/>
              <a:t>Majoring in Chemical Biology</a:t>
            </a:r>
          </a:p>
          <a:p>
            <a:endParaRPr lang="en-US" sz="1200" dirty="0" smtClean="0"/>
          </a:p>
          <a:p>
            <a:r>
              <a:rPr lang="en-US" sz="1200" dirty="0" smtClean="0"/>
              <a:t>Areas of interest: medicines and fashion</a:t>
            </a:r>
          </a:p>
          <a:p>
            <a:endParaRPr lang="en-US" sz="1200" dirty="0" smtClean="0"/>
          </a:p>
          <a:p>
            <a:r>
              <a:rPr lang="en-US" sz="1200" dirty="0" smtClean="0"/>
              <a:t>Working experience: none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2026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4928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4702" y="47780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8708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702" y="476919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348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9367" y="4778247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4971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7873" y="5066696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7647" y="5066696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1653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0647" y="505780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293" y="5066854"/>
            <a:ext cx="318910" cy="24387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82312" y="5066854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7916" y="5369730"/>
            <a:ext cx="318910" cy="243876"/>
          </a:xfrm>
          <a:prstGeom prst="rect">
            <a:avLst/>
          </a:prstGeom>
          <a:solidFill>
            <a:srgbClr val="FF9F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0818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0592" y="5369572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44598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3592" y="536068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238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257" y="5369730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87916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0818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20592" y="5665305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44598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3592" y="565641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8238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75257" y="5665463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80861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93763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3537" y="5968181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37543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6537" y="595928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1183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8202" y="5968339"/>
            <a:ext cx="318910" cy="243876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211" y="4333347"/>
            <a:ext cx="3071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Upcoming events: AIDS walk, Thurs, </a:t>
            </a:r>
            <a:r>
              <a:rPr lang="en-US" sz="1100" dirty="0" err="1" smtClean="0"/>
              <a:t>Senayan</a:t>
            </a:r>
            <a:endParaRPr lang="id-ID" sz="1100" dirty="0" smtClean="0"/>
          </a:p>
          <a:p>
            <a:r>
              <a:rPr lang="id-ID" sz="1100" dirty="0" smtClean="0"/>
              <a:t>Your events are colored in pink. </a:t>
            </a:r>
            <a:r>
              <a:rPr lang="id-ID" sz="1100" b="1" dirty="0" smtClean="0">
                <a:hlinkClick r:id="rId3" action="ppaction://hlinksldjump"/>
              </a:rPr>
              <a:t>Check attendance</a:t>
            </a:r>
            <a:endParaRPr lang="en-US" sz="1100" b="1" dirty="0"/>
          </a:p>
        </p:txBody>
      </p:sp>
      <p:sp>
        <p:nvSpPr>
          <p:cNvPr id="77" name="TextBox 76">
            <a:hlinkClick r:id="rId4" action="ppaction://hlinksldjump"/>
          </p:cNvPr>
          <p:cNvSpPr txBox="1"/>
          <p:nvPr/>
        </p:nvSpPr>
        <p:spPr>
          <a:xfrm>
            <a:off x="495293" y="6335326"/>
            <a:ext cx="2209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 to your calendar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1033689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Your Profile </a:t>
            </a:r>
            <a:endParaRPr lang="id-ID" sz="1200" dirty="0"/>
          </a:p>
        </p:txBody>
      </p:sp>
      <p:sp>
        <p:nvSpPr>
          <p:cNvPr id="84" name="TextBox 83">
            <a:hlinkClick r:id="rId6" action="ppaction://hlinksldjump"/>
          </p:cNvPr>
          <p:cNvSpPr txBox="1"/>
          <p:nvPr/>
        </p:nvSpPr>
        <p:spPr>
          <a:xfrm>
            <a:off x="411857" y="1385327"/>
            <a:ext cx="98385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400" dirty="0" smtClean="0"/>
              <a:t>Edit profile</a:t>
            </a:r>
            <a:endParaRPr lang="en-US" sz="1400" dirty="0" smtClean="0"/>
          </a:p>
        </p:txBody>
      </p:sp>
      <p:sp>
        <p:nvSpPr>
          <p:cNvPr id="65" name="TextBox 64">
            <a:hlinkClick r:id="rId7" action="ppaction://hlinksldjump"/>
          </p:cNvPr>
          <p:cNvSpPr txBox="1"/>
          <p:nvPr/>
        </p:nvSpPr>
        <p:spPr>
          <a:xfrm>
            <a:off x="2921000" y="1385327"/>
            <a:ext cx="127692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Host an event</a:t>
            </a:r>
            <a:endParaRPr lang="en-US" sz="1400" dirty="0"/>
          </a:p>
        </p:txBody>
      </p:sp>
      <p:sp>
        <p:nvSpPr>
          <p:cNvPr id="66" name="TextBox 65">
            <a:hlinkClick r:id="" action="ppaction://noaction"/>
          </p:cNvPr>
          <p:cNvSpPr txBox="1"/>
          <p:nvPr/>
        </p:nvSpPr>
        <p:spPr>
          <a:xfrm>
            <a:off x="5299510" y="1385327"/>
            <a:ext cx="2118529" cy="307777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id-ID" sz="1400" dirty="0" smtClean="0"/>
              <a:t>Sell something on the web</a:t>
            </a:r>
            <a:endParaRPr lang="en-US" sz="1400" dirty="0"/>
          </a:p>
        </p:txBody>
      </p:sp>
      <p:sp>
        <p:nvSpPr>
          <p:cNvPr id="73" name="TextBox 72">
            <a:hlinkClick r:id="rId8" action="ppaction://hlinksldjump"/>
          </p:cNvPr>
          <p:cNvSpPr txBox="1"/>
          <p:nvPr/>
        </p:nvSpPr>
        <p:spPr>
          <a:xfrm>
            <a:off x="4197926" y="1385327"/>
            <a:ext cx="1101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Find a friend</a:t>
            </a:r>
          </a:p>
        </p:txBody>
      </p:sp>
      <p:sp>
        <p:nvSpPr>
          <p:cNvPr id="74" name="TextBox 73">
            <a:hlinkClick r:id="" action="ppaction://noaction"/>
          </p:cNvPr>
          <p:cNvSpPr txBox="1"/>
          <p:nvPr/>
        </p:nvSpPr>
        <p:spPr>
          <a:xfrm>
            <a:off x="7418039" y="1385327"/>
            <a:ext cx="14141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400" dirty="0" smtClean="0"/>
              <a:t>Post a forum box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86" name="TextBox 85">
            <a:hlinkClick r:id="rId9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8" name="TextBox 87">
            <a:hlinkClick r:id="rId10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9" name="TextBox 88">
            <a:hlinkClick r:id="rId11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91" name="Rectangle 90">
            <a:hlinkClick r:id="rId12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7444" y="1566333"/>
            <a:ext cx="3229377" cy="3193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586" y="3042458"/>
            <a:ext cx="230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 change 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9667" y="1627888"/>
            <a:ext cx="3344333" cy="307777"/>
          </a:xfrm>
          <a:prstGeom prst="rect">
            <a:avLst/>
          </a:prstGeom>
          <a:solidFill>
            <a:srgbClr val="FFFC94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9667" y="2081722"/>
            <a:ext cx="3344333" cy="307777"/>
          </a:xfrm>
          <a:prstGeom prst="rect">
            <a:avLst/>
          </a:prstGeom>
          <a:solidFill>
            <a:srgbClr val="FFFC94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9667" y="2496894"/>
            <a:ext cx="3344333" cy="1169551"/>
          </a:xfrm>
          <a:prstGeom prst="rect">
            <a:avLst/>
          </a:prstGeom>
          <a:solidFill>
            <a:srgbClr val="FFFC94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Description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29667" y="3820333"/>
            <a:ext cx="3344333" cy="307777"/>
          </a:xfrm>
          <a:prstGeom prst="rect">
            <a:avLst/>
          </a:prstGeom>
          <a:solidFill>
            <a:srgbClr val="FFFC94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 group to invite.</a:t>
            </a:r>
            <a:endParaRPr lang="en-US" sz="1400" dirty="0"/>
          </a:p>
        </p:txBody>
      </p:sp>
      <p:sp>
        <p:nvSpPr>
          <p:cNvPr id="14" name="Line Callout 1 13"/>
          <p:cNvSpPr/>
          <p:nvPr/>
        </p:nvSpPr>
        <p:spPr>
          <a:xfrm>
            <a:off x="5531556" y="4656667"/>
            <a:ext cx="3104443" cy="1586192"/>
          </a:xfrm>
          <a:prstGeom prst="borderCallout1">
            <a:avLst>
              <a:gd name="adj1" fmla="val -2083"/>
              <a:gd name="adj2" fmla="val 25155"/>
              <a:gd name="adj3" fmla="val -30556"/>
              <a:gd name="adj4" fmla="val 181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Choices:</a:t>
            </a:r>
          </a:p>
          <a:p>
            <a:pPr algn="ctr"/>
            <a:r>
              <a:rPr lang="en-US" sz="1400" dirty="0" smtClean="0"/>
              <a:t>Everybody</a:t>
            </a:r>
          </a:p>
          <a:p>
            <a:pPr algn="ctr"/>
            <a:r>
              <a:rPr lang="en-US" sz="1400" dirty="0" smtClean="0"/>
              <a:t>Areas of interest</a:t>
            </a:r>
          </a:p>
          <a:p>
            <a:pPr algn="ctr"/>
            <a:r>
              <a:rPr lang="en-US" sz="1400" dirty="0" smtClean="0"/>
              <a:t>Location</a:t>
            </a:r>
          </a:p>
          <a:p>
            <a:pPr algn="ctr"/>
            <a:r>
              <a:rPr lang="en-US" sz="1400" dirty="0" smtClean="0"/>
              <a:t>Same association/ school</a:t>
            </a:r>
          </a:p>
          <a:p>
            <a:pPr algn="ctr"/>
            <a:r>
              <a:rPr lang="en-US" sz="1400" dirty="0" smtClean="0"/>
              <a:t>Same year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444" y="4821382"/>
            <a:ext cx="3340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invitations will be sent through e-mail</a:t>
            </a:r>
          </a:p>
          <a:p>
            <a:r>
              <a:rPr lang="en-US" sz="1200" dirty="0" smtClean="0"/>
              <a:t>to all the members of the group, but the event will</a:t>
            </a:r>
          </a:p>
          <a:p>
            <a:r>
              <a:rPr lang="en-US" sz="1200" dirty="0" smtClean="0"/>
              <a:t>still show on the homepage.</a:t>
            </a:r>
          </a:p>
          <a:p>
            <a:endParaRPr lang="en-US" sz="1200" dirty="0" smtClean="0"/>
          </a:p>
          <a:p>
            <a:r>
              <a:rPr lang="en-US" sz="1200" dirty="0" smtClean="0"/>
              <a:t>You can check attendance</a:t>
            </a:r>
            <a:r>
              <a:rPr lang="id-ID" sz="1200" dirty="0" smtClean="0"/>
              <a:t> to your event</a:t>
            </a:r>
            <a:r>
              <a:rPr lang="en-US" sz="1200" dirty="0" smtClean="0"/>
              <a:t> in</a:t>
            </a:r>
            <a:endParaRPr lang="id-ID" sz="1200" dirty="0" smtClean="0"/>
          </a:p>
          <a:p>
            <a:r>
              <a:rPr lang="en-US" sz="1200" dirty="0" smtClean="0"/>
              <a:t> your </a:t>
            </a:r>
            <a:r>
              <a:rPr lang="en-US" sz="1200" dirty="0" smtClean="0">
                <a:hlinkClick r:id="rId2" action="ppaction://hlinksldjump"/>
              </a:rPr>
              <a:t>profile page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Up-Down Arrow 9"/>
          <p:cNvSpPr/>
          <p:nvPr/>
        </p:nvSpPr>
        <p:spPr>
          <a:xfrm>
            <a:off x="7664334" y="3820333"/>
            <a:ext cx="209665" cy="30777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0" y="1152790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4" action="ppaction://hlinksldjump"/>
              </a:rPr>
              <a:t>Your Profile </a:t>
            </a:r>
            <a:r>
              <a:rPr lang="id-ID" sz="1200" dirty="0" smtClean="0"/>
              <a:t>/ Host an event 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1" y="1138980"/>
            <a:ext cx="1729051" cy="45452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1800" dirty="0" smtClean="0"/>
              <a:t>Find a friend</a:t>
            </a:r>
            <a:endParaRPr lang="id-ID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49131" y="1643379"/>
            <a:ext cx="249381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Name</a:t>
            </a:r>
            <a:endParaRPr lang="id-ID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49131" y="1945317"/>
            <a:ext cx="249381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Year</a:t>
            </a:r>
            <a:endParaRPr lang="id-ID" sz="1200" dirty="0"/>
          </a:p>
        </p:txBody>
      </p:sp>
      <p:pic>
        <p:nvPicPr>
          <p:cNvPr id="8" name="Picture 7" descr="world-map-without-dot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2" y="2373957"/>
            <a:ext cx="7602265" cy="42097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8372" y="1920378"/>
            <a:ext cx="3461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Click on one of the blinking spots to select a location</a:t>
            </a:r>
            <a:endParaRPr lang="id-ID" sz="1200" dirty="0"/>
          </a:p>
        </p:txBody>
      </p:sp>
      <p:sp>
        <p:nvSpPr>
          <p:cNvPr id="10" name="Oval 9"/>
          <p:cNvSpPr/>
          <p:nvPr/>
        </p:nvSpPr>
        <p:spPr>
          <a:xfrm>
            <a:off x="6367801" y="4845246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2909341" y="3781754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1680430" y="3781754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2832219" y="5432098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7669037" y="3248621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6443079" y="5082964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7267169" y="5897611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6906950" y="5739132"/>
            <a:ext cx="150555" cy="1584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5418372" y="1188719"/>
            <a:ext cx="335986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Areas of interest (Choose one)</a:t>
            </a:r>
            <a:endParaRPr lang="id-ID" sz="1200" dirty="0"/>
          </a:p>
        </p:txBody>
      </p:sp>
      <p:sp>
        <p:nvSpPr>
          <p:cNvPr id="20" name="Up-Down Arrow 19"/>
          <p:cNvSpPr/>
          <p:nvPr/>
        </p:nvSpPr>
        <p:spPr>
          <a:xfrm>
            <a:off x="8545484" y="1188719"/>
            <a:ext cx="232756" cy="27699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417724" y="1566459"/>
            <a:ext cx="1360516" cy="35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</a:t>
            </a:r>
            <a:endParaRPr kumimoji="0" lang="id-ID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848042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4" action="ppaction://hlinksldjump"/>
              </a:rPr>
              <a:t>Your Profile </a:t>
            </a:r>
            <a:r>
              <a:rPr lang="id-ID" sz="1200" dirty="0" smtClean="0"/>
              <a:t>/ Find a friend</a:t>
            </a:r>
            <a:endParaRPr lang="id-ID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6518357" y="0"/>
            <a:ext cx="224464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Search the website</a:t>
            </a:r>
            <a:endParaRPr lang="id-ID" sz="1400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1175975" y="0"/>
            <a:ext cx="65501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8" name="TextBox 27">
            <a:hlinkClick r:id="rId8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9" name="TextBox 28">
            <a:hlinkClick r:id="rId9" action="ppaction://hlinksldjump"/>
          </p:cNvPr>
          <p:cNvSpPr txBox="1"/>
          <p:nvPr/>
        </p:nvSpPr>
        <p:spPr>
          <a:xfrm>
            <a:off x="3994419" y="0"/>
            <a:ext cx="7954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Forum</a:t>
            </a:r>
            <a:endParaRPr lang="en-US" dirty="0"/>
          </a:p>
        </p:txBody>
      </p:sp>
      <p:sp>
        <p:nvSpPr>
          <p:cNvPr id="30" name="Rectangle 29">
            <a:hlinkClick r:id="rId10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5790273" y="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home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753" y="1414858"/>
            <a:ext cx="1723644" cy="35313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1800" dirty="0" smtClean="0"/>
              <a:t>Find a friend</a:t>
            </a:r>
            <a:endParaRPr lang="id-ID" sz="1800" dirty="0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" y="2252332"/>
            <a:ext cx="1417071" cy="2125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753" y="1790666"/>
            <a:ext cx="785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Your search for “</a:t>
            </a:r>
            <a:r>
              <a:rPr lang="id-ID" sz="1400" b="1" dirty="0" smtClean="0"/>
              <a:t>Levana</a:t>
            </a:r>
            <a:r>
              <a:rPr lang="id-ID" sz="1400" dirty="0" smtClean="0"/>
              <a:t>” , graduation year </a:t>
            </a:r>
            <a:r>
              <a:rPr lang="id-ID" sz="1400" b="1" dirty="0" smtClean="0"/>
              <a:t>2010</a:t>
            </a:r>
            <a:r>
              <a:rPr lang="id-ID" sz="1400" dirty="0" smtClean="0"/>
              <a:t>, and has interest in </a:t>
            </a:r>
            <a:r>
              <a:rPr lang="id-ID" sz="1400" b="1" dirty="0" smtClean="0"/>
              <a:t>medicine</a:t>
            </a:r>
            <a:r>
              <a:rPr lang="id-ID" sz="1400" dirty="0" smtClean="0"/>
              <a:t> has matched </a:t>
            </a:r>
            <a:r>
              <a:rPr lang="id-ID" sz="1400" b="1" dirty="0" smtClean="0"/>
              <a:t>two </a:t>
            </a:r>
            <a:r>
              <a:rPr lang="id-ID" sz="1400" dirty="0" smtClean="0"/>
              <a:t> result(s).</a:t>
            </a:r>
            <a:endParaRPr lang="id-ID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81592" y="2252332"/>
            <a:ext cx="506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Levana </a:t>
            </a:r>
            <a:r>
              <a:rPr lang="en-US" sz="1200" dirty="0" err="1" smtClean="0"/>
              <a:t>Laksmicitra</a:t>
            </a:r>
            <a:r>
              <a:rPr lang="en-US" sz="1200" dirty="0" smtClean="0"/>
              <a:t> Sani</a:t>
            </a:r>
          </a:p>
          <a:p>
            <a:endParaRPr lang="en-US" sz="1200" dirty="0" smtClean="0"/>
          </a:p>
          <a:p>
            <a:r>
              <a:rPr lang="en-US" sz="1200" dirty="0" smtClean="0"/>
              <a:t>Alumni of SMA St. Ursula, 2010</a:t>
            </a:r>
          </a:p>
          <a:p>
            <a:r>
              <a:rPr lang="en-US" sz="1200" dirty="0" smtClean="0"/>
              <a:t>Pursuing a Bachelor degree in University of Southern California</a:t>
            </a:r>
          </a:p>
          <a:p>
            <a:r>
              <a:rPr lang="id-ID" sz="1200" dirty="0" smtClean="0"/>
              <a:t>Los Angeles, California, USA</a:t>
            </a:r>
          </a:p>
          <a:p>
            <a:r>
              <a:rPr lang="en-US" sz="1200" dirty="0" smtClean="0"/>
              <a:t>Majoring in Chemical Biology</a:t>
            </a:r>
          </a:p>
          <a:p>
            <a:endParaRPr lang="en-US" sz="1200" dirty="0" smtClean="0"/>
          </a:p>
          <a:p>
            <a:r>
              <a:rPr lang="en-US" sz="1200" dirty="0" smtClean="0"/>
              <a:t>Areas of interest: medicines and fashion</a:t>
            </a:r>
          </a:p>
          <a:p>
            <a:endParaRPr lang="en-US" sz="1200" dirty="0" smtClean="0"/>
          </a:p>
          <a:p>
            <a:r>
              <a:rPr lang="en-US" sz="1200" dirty="0" smtClean="0"/>
              <a:t>Working experience: none</a:t>
            </a:r>
          </a:p>
        </p:txBody>
      </p:sp>
      <p:pic>
        <p:nvPicPr>
          <p:cNvPr id="1026" name="Picture 2" descr="C:\Program Files (x86)\Microsoft Office\MEDIA\CAGCAT10\j018329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132" y="4782228"/>
            <a:ext cx="1723644" cy="184891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81592" y="4582723"/>
            <a:ext cx="6172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Levana Maria Angela</a:t>
            </a:r>
          </a:p>
          <a:p>
            <a:endParaRPr lang="id-ID" sz="1200" dirty="0" smtClean="0"/>
          </a:p>
          <a:p>
            <a:r>
              <a:rPr lang="id-ID" sz="1200" dirty="0" smtClean="0"/>
              <a:t>Alumni of SMA St. Ursula, 2011</a:t>
            </a:r>
          </a:p>
          <a:p>
            <a:r>
              <a:rPr lang="id-ID" sz="1200" dirty="0" smtClean="0"/>
              <a:t>Pursuing a Bachelor degree in Insitut Teknologi Bandung (ITB)</a:t>
            </a:r>
          </a:p>
          <a:p>
            <a:r>
              <a:rPr lang="id-ID" sz="1200" dirty="0" smtClean="0"/>
              <a:t>Bandung, Indonesia</a:t>
            </a:r>
          </a:p>
          <a:p>
            <a:r>
              <a:rPr lang="id-ID" sz="1200" dirty="0" smtClean="0"/>
              <a:t>Majoring in civil engineering</a:t>
            </a:r>
          </a:p>
          <a:p>
            <a:endParaRPr lang="id-ID" sz="1200" dirty="0" smtClean="0"/>
          </a:p>
          <a:p>
            <a:r>
              <a:rPr lang="id-ID" sz="1200" dirty="0" smtClean="0"/>
              <a:t>Areas of interest: fashion, engineering</a:t>
            </a:r>
          </a:p>
          <a:p>
            <a:endParaRPr lang="id-ID" sz="1200" dirty="0" smtClean="0"/>
          </a:p>
          <a:p>
            <a:r>
              <a:rPr lang="id-ID" sz="1200" dirty="0" smtClean="0"/>
              <a:t>Working experience: none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95096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6" action="ppaction://hlinksldjump"/>
              </a:rPr>
              <a:t>Your Profile </a:t>
            </a:r>
            <a:r>
              <a:rPr lang="id-ID" sz="1200" dirty="0" smtClean="0"/>
              <a:t>/ </a:t>
            </a:r>
            <a:r>
              <a:rPr lang="id-ID" sz="1200" dirty="0" smtClean="0">
                <a:hlinkClick r:id="rId7" action="ppaction://hlinksldjump"/>
              </a:rPr>
              <a:t>Find a friend </a:t>
            </a:r>
            <a:r>
              <a:rPr lang="id-ID" sz="1200" dirty="0" smtClean="0"/>
              <a:t>/ Search results</a:t>
            </a:r>
            <a:endParaRPr lang="id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5" name="TextBox 14">
            <a:hlinkClick r:id="rId9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6" name="TextBox 15">
            <a:hlinkClick r:id="rId10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18" name="Rectangle 17">
            <a:hlinkClick r:id="rId11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r>
              <a:rPr lang="id-ID" dirty="0" smtClean="0"/>
              <a:t>Kalau ada orang yang di tengah proses “edit profitle” ingin ke page lain, misalnya home, maka data yang sudah diinput akan otomatis tersimpan. Tapi kalau belum memasukkan e-mail dan password, maka harus melalui proses sign-up lagi.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75745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About us / History</a:t>
            </a:r>
            <a:endParaRPr lang="id-ID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050644" y="5308297"/>
            <a:ext cx="1295043" cy="11812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8" y="1367936"/>
            <a:ext cx="1840397" cy="50242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About us</a:t>
            </a:r>
            <a:endParaRPr lang="en-US" sz="3000" dirty="0"/>
          </a:p>
        </p:txBody>
      </p:sp>
      <p:sp>
        <p:nvSpPr>
          <p:cNvPr id="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443089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History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2112820" y="2006598"/>
            <a:ext cx="2099836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Vision and 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4254221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089" y="2485505"/>
            <a:ext cx="8099778" cy="40197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AN004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796725" y="2388193"/>
            <a:ext cx="1704335" cy="2164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695" y="3671182"/>
            <a:ext cx="1253848" cy="1757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564" y="4674053"/>
            <a:ext cx="1634786" cy="150879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763044" y="2745896"/>
            <a:ext cx="891499" cy="8087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444" y="3117273"/>
            <a:ext cx="22013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blablablablablabla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r>
              <a:rPr lang="en-US" sz="1600" dirty="0" err="1" smtClean="0"/>
              <a:t>blablabla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16" name="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5921449" y="2006598"/>
            <a:ext cx="2621418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dirty="0" smtClean="0">
                <a:latin typeface="+mj-lt"/>
                <a:ea typeface="+mj-ea"/>
                <a:cs typeface="+mj-cs"/>
              </a:rPr>
              <a:t>SMA St. Ursula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8" name="TextBox 27">
            <a:hlinkClick r:id="rId11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30" name="Rectangle 29">
            <a:hlinkClick r:id="rId12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813834" y="5075229"/>
            <a:ext cx="1108702" cy="923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14" y="1540931"/>
            <a:ext cx="2215445" cy="50184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About us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43089" y="2568633"/>
            <a:ext cx="8099778" cy="3936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96" y="3765367"/>
            <a:ext cx="1055347" cy="1479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72" y="4728829"/>
            <a:ext cx="1375978" cy="126993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3834" y="3076224"/>
            <a:ext cx="763222" cy="6323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444" y="4208670"/>
            <a:ext cx="2201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Naration</a:t>
            </a:r>
            <a:r>
              <a:rPr lang="en-US" dirty="0" smtClean="0"/>
              <a:t> explaining the picture </a:t>
            </a:r>
            <a:r>
              <a:rPr lang="en-US" b="1" dirty="0" smtClean="0"/>
              <a:t>when mouse passes through picture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220957" y="2195173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SCAN004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06317" y="1529581"/>
            <a:ext cx="2576837" cy="32732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875745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5" action="ppaction://hlinksldjump"/>
              </a:rPr>
              <a:t>Home</a:t>
            </a:r>
            <a:r>
              <a:rPr lang="id-ID" sz="1200" dirty="0" smtClean="0"/>
              <a:t> / About us / History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9" name="TextBox 28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34" name="Rectangle 33">
            <a:hlinkClick r:id="rId9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5" name="Title 1">
            <a:hlinkClick r:id="rId6" action="ppaction://hlinksldjump"/>
          </p:cNvPr>
          <p:cNvSpPr txBox="1">
            <a:spLocks/>
          </p:cNvSpPr>
          <p:nvPr/>
        </p:nvSpPr>
        <p:spPr>
          <a:xfrm>
            <a:off x="451390" y="2163231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History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itle 1">
            <a:hlinkClick r:id="rId10" action="ppaction://hlinksldjump"/>
          </p:cNvPr>
          <p:cNvSpPr txBox="1">
            <a:spLocks/>
          </p:cNvSpPr>
          <p:nvPr/>
        </p:nvSpPr>
        <p:spPr>
          <a:xfrm>
            <a:off x="2121121" y="2163231"/>
            <a:ext cx="2099836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Vision and 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Title 1">
            <a:hlinkClick r:id="rId11" action="ppaction://hlinksldjump"/>
          </p:cNvPr>
          <p:cNvSpPr txBox="1">
            <a:spLocks/>
          </p:cNvSpPr>
          <p:nvPr/>
        </p:nvSpPr>
        <p:spPr>
          <a:xfrm>
            <a:off x="4262522" y="2163231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Title 1">
            <a:hlinkClick r:id="rId12" action="ppaction://hlinksldjump"/>
          </p:cNvPr>
          <p:cNvSpPr txBox="1">
            <a:spLocks/>
          </p:cNvSpPr>
          <p:nvPr/>
        </p:nvSpPr>
        <p:spPr>
          <a:xfrm>
            <a:off x="5929750" y="2163231"/>
            <a:ext cx="2621418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dirty="0" smtClean="0">
                <a:latin typeface="+mj-lt"/>
                <a:ea typeface="+mj-ea"/>
                <a:cs typeface="+mj-cs"/>
              </a:rPr>
              <a:t>SMA St. Ursula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5" y="1520640"/>
            <a:ext cx="2119745" cy="38325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About us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43089" y="2477193"/>
            <a:ext cx="8099778" cy="40280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8069" y="3539390"/>
            <a:ext cx="3267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We are the alumni associatio of St. Ursula highschool.</a:t>
            </a:r>
          </a:p>
          <a:p>
            <a:r>
              <a:rPr lang="id-ID" sz="1400" dirty="0" smtClean="0"/>
              <a:t>SMA St. Ursula is an all-girls school located in central Jakarta. .....</a:t>
            </a:r>
          </a:p>
          <a:p>
            <a:endParaRPr lang="id-ID" sz="1400" dirty="0" smtClean="0"/>
          </a:p>
          <a:p>
            <a:endParaRPr lang="id-ID" sz="1400" dirty="0" smtClean="0"/>
          </a:p>
          <a:p>
            <a:endParaRPr lang="id-ID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http://www.sanctaursula-jkt.sch.id/home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050644" y="5221690"/>
            <a:ext cx="1295043" cy="11243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AN0045.JP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>
            <a:off x="4889990" y="2407817"/>
            <a:ext cx="1622173" cy="2060598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461140" y="3682277"/>
            <a:ext cx="1193403" cy="1672995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054372" y="4673147"/>
            <a:ext cx="1555977" cy="1436061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6763044" y="2766931"/>
            <a:ext cx="891499" cy="76978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8858" y="2890381"/>
            <a:ext cx="121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 of school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2543" y="5231812"/>
            <a:ext cx="112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Serviam logo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5348" y="3730699"/>
            <a:ext cx="94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Girls in </a:t>
            </a:r>
          </a:p>
          <a:p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850853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6" action="ppaction://hlinksldjump"/>
              </a:rPr>
              <a:t>Home</a:t>
            </a:r>
            <a:r>
              <a:rPr lang="id-ID" sz="1200" dirty="0" smtClean="0"/>
              <a:t> / About us / SMA St. Ursula</a:t>
            </a:r>
            <a:endParaRPr lang="id-ID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5" name="TextBox 34">
            <a:hlinkClick r:id="rId8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6" name="TextBox 35">
            <a:hlinkClick r:id="rId9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38" name="Rectangle 37">
            <a:hlinkClick r:id="rId10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9" name="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443089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History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Title 1">
            <a:hlinkClick r:id="rId11" action="ppaction://hlinksldjump"/>
          </p:cNvPr>
          <p:cNvSpPr txBox="1">
            <a:spLocks/>
          </p:cNvSpPr>
          <p:nvPr/>
        </p:nvSpPr>
        <p:spPr>
          <a:xfrm>
            <a:off x="2112820" y="2006598"/>
            <a:ext cx="2099836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Vision and 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Title 1">
            <a:hlinkClick r:id="rId12" action="ppaction://hlinksldjump"/>
          </p:cNvPr>
          <p:cNvSpPr txBox="1">
            <a:spLocks/>
          </p:cNvSpPr>
          <p:nvPr/>
        </p:nvSpPr>
        <p:spPr>
          <a:xfrm>
            <a:off x="4254221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Title 1">
            <a:hlinkClick r:id="rId13" action="ppaction://hlinksldjump"/>
          </p:cNvPr>
          <p:cNvSpPr txBox="1">
            <a:spLocks/>
          </p:cNvSpPr>
          <p:nvPr/>
        </p:nvSpPr>
        <p:spPr>
          <a:xfrm>
            <a:off x="5921449" y="2006598"/>
            <a:ext cx="2621418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dirty="0" smtClean="0">
                <a:latin typeface="+mj-lt"/>
                <a:ea typeface="+mj-ea"/>
                <a:cs typeface="+mj-cs"/>
              </a:rPr>
              <a:t>SMA St. Ursula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89" y="1483975"/>
            <a:ext cx="2181101" cy="4187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About us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43089" y="2535382"/>
            <a:ext cx="8099778" cy="39698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444" y="4572000"/>
            <a:ext cx="220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id-ID" sz="1400" dirty="0" smtClean="0"/>
              <a:t>ision and mission of the alumni association</a:t>
            </a:r>
            <a:endParaRPr lang="en-US" sz="1400" dirty="0"/>
          </a:p>
        </p:txBody>
      </p:sp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214" y="3700703"/>
            <a:ext cx="2211185" cy="22111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48042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3" action="ppaction://hlinksldjump"/>
              </a:rPr>
              <a:t>Home</a:t>
            </a:r>
            <a:r>
              <a:rPr lang="id-ID" sz="1200" dirty="0" smtClean="0"/>
              <a:t> / About us / Vision and Mission</a:t>
            </a:r>
            <a:endParaRPr lang="id-ID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6" name="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443089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History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2112820" y="2006598"/>
            <a:ext cx="2099836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Vision and 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4254221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>
            <a:hlinkClick r:id="rId10" action="ppaction://hlinksldjump"/>
          </p:cNvPr>
          <p:cNvSpPr txBox="1">
            <a:spLocks/>
          </p:cNvSpPr>
          <p:nvPr/>
        </p:nvSpPr>
        <p:spPr>
          <a:xfrm>
            <a:off x="5921449" y="2006598"/>
            <a:ext cx="2621418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dirty="0" smtClean="0">
                <a:latin typeface="+mj-lt"/>
                <a:ea typeface="+mj-ea"/>
                <a:cs typeface="+mj-cs"/>
              </a:rPr>
              <a:t>SMA St. Ursula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3089" y="1468684"/>
            <a:ext cx="2053244" cy="4379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us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089" y="2374822"/>
            <a:ext cx="8099778" cy="4130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1475" y="2555240"/>
            <a:ext cx="35027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654" y="3076972"/>
            <a:ext cx="35027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654" y="3612814"/>
            <a:ext cx="4739346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Say what you need to say…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97527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2" action="ppaction://hlinksldjump"/>
              </a:rPr>
              <a:t>Home</a:t>
            </a:r>
            <a:r>
              <a:rPr lang="id-ID" sz="1200" dirty="0" smtClean="0"/>
              <a:t> / About us / Contact us</a:t>
            </a:r>
            <a:endParaRPr lang="id-ID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32" name="Rectangle 31">
            <a:hlinkClick r:id="rId6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3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443089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History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itle 1">
            <a:hlinkClick r:id="rId7" action="ppaction://hlinksldjump"/>
          </p:cNvPr>
          <p:cNvSpPr txBox="1">
            <a:spLocks/>
          </p:cNvSpPr>
          <p:nvPr/>
        </p:nvSpPr>
        <p:spPr>
          <a:xfrm>
            <a:off x="2112820" y="2006598"/>
            <a:ext cx="2099836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Vision and Mission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Title 1">
            <a:hlinkClick r:id="rId8" action="ppaction://hlinksldjump"/>
          </p:cNvPr>
          <p:cNvSpPr txBox="1">
            <a:spLocks/>
          </p:cNvSpPr>
          <p:nvPr/>
        </p:nvSpPr>
        <p:spPr>
          <a:xfrm>
            <a:off x="4254221" y="2006598"/>
            <a:ext cx="1619853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Contact us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itle 1">
            <a:hlinkClick r:id="rId9" action="ppaction://hlinksldjump"/>
          </p:cNvPr>
          <p:cNvSpPr txBox="1">
            <a:spLocks/>
          </p:cNvSpPr>
          <p:nvPr/>
        </p:nvSpPr>
        <p:spPr>
          <a:xfrm>
            <a:off x="5921449" y="2006598"/>
            <a:ext cx="2621418" cy="31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400" dirty="0" smtClean="0">
                <a:latin typeface="+mj-lt"/>
                <a:ea typeface="+mj-ea"/>
                <a:cs typeface="+mj-cs"/>
              </a:rPr>
              <a:t>SMA St. Ursula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6" y="1254262"/>
            <a:ext cx="1413163" cy="53502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dirty="0" smtClean="0"/>
              <a:t>Events</a:t>
            </a:r>
            <a:endParaRPr lang="en-US" sz="3000" dirty="0"/>
          </a:p>
        </p:txBody>
      </p:sp>
      <p:pic>
        <p:nvPicPr>
          <p:cNvPr id="4" name="Picture 3" descr="SCAN0048.JPG"/>
          <p:cNvPicPr>
            <a:picLocks noChangeAspect="1"/>
          </p:cNvPicPr>
          <p:nvPr/>
        </p:nvPicPr>
        <p:blipFill>
          <a:blip r:embed="rId2"/>
          <a:srcRect l="13221" r="-3606" b="937"/>
          <a:stretch>
            <a:fillRect/>
          </a:stretch>
        </p:blipFill>
        <p:spPr>
          <a:xfrm rot="16200000">
            <a:off x="1596105" y="438731"/>
            <a:ext cx="4033334" cy="6491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856" y="5757759"/>
            <a:ext cx="6491831" cy="846241"/>
          </a:xfrm>
          <a:prstGeom prst="rect">
            <a:avLst/>
          </a:prstGeom>
          <a:solidFill>
            <a:srgbClr val="FFFC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5828314"/>
            <a:ext cx="1179688" cy="648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125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4378" y="5836993"/>
            <a:ext cx="1179688" cy="648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3889" y="5836993"/>
            <a:ext cx="1179688" cy="648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85178" y="5836993"/>
            <a:ext cx="1179688" cy="648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5666" y="5828314"/>
            <a:ext cx="1179688" cy="648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40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6321778" y="2918225"/>
            <a:ext cx="395111" cy="129822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1443" y="1976029"/>
            <a:ext cx="1919111" cy="20880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41443" y="2201381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66844" y="2466669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categories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6844" y="2836001"/>
            <a:ext cx="191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Number of     people attending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6844" y="3482332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Upcoming events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66844" y="4216448"/>
            <a:ext cx="1919111" cy="20880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7151510" y="4388604"/>
            <a:ext cx="10697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7954" y="5376334"/>
            <a:ext cx="1230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93843" y="5799289"/>
            <a:ext cx="1230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6856" y="1893332"/>
            <a:ext cx="34797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picture to view details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1213658" y="3539067"/>
            <a:ext cx="2493818" cy="1159886"/>
          </a:xfrm>
          <a:prstGeom prst="borderCallout1">
            <a:avLst>
              <a:gd name="adj1" fmla="val 99735"/>
              <a:gd name="adj2" fmla="val 39000"/>
              <a:gd name="adj3" fmla="val 197786"/>
              <a:gd name="adj4" fmla="val 53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Events here will be arranged by preference. 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786137"/>
            <a:ext cx="9584575" cy="276999"/>
          </a:xfrm>
          <a:prstGeom prst="rect">
            <a:avLst/>
          </a:prstGeom>
          <a:solidFill>
            <a:srgbClr val="A3FF4F">
              <a:alpha val="38000"/>
            </a:srgbClr>
          </a:solidFill>
        </p:spPr>
        <p:txBody>
          <a:bodyPr wrap="square" rtlCol="0">
            <a:spAutoFit/>
          </a:bodyPr>
          <a:lstStyle/>
          <a:p>
            <a:r>
              <a:rPr lang="id-ID" sz="1200" dirty="0" smtClean="0">
                <a:hlinkClick r:id="rId4" action="ppaction://hlinksldjump"/>
              </a:rPr>
              <a:t>Home</a:t>
            </a:r>
            <a:r>
              <a:rPr lang="id-ID" sz="1200" dirty="0" smtClean="0"/>
              <a:t> / </a:t>
            </a:r>
            <a:r>
              <a:rPr lang="id-ID" sz="1200" dirty="0" smtClean="0">
                <a:hlinkClick r:id="rId5" action="ppaction://hlinksldjump"/>
              </a:rPr>
              <a:t>Events</a:t>
            </a:r>
            <a:endParaRPr lang="id-ID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7035" y="447932"/>
            <a:ext cx="385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SMA St. Ursula Alumni Association</a:t>
            </a:r>
            <a:endParaRPr lang="en-US" sz="2000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0" y="0"/>
            <a:ext cx="10235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4" name="TextBox 33">
            <a:hlinkClick r:id="rId5" action="ppaction://hlinksldjump"/>
          </p:cNvPr>
          <p:cNvSpPr txBox="1"/>
          <p:nvPr/>
        </p:nvSpPr>
        <p:spPr>
          <a:xfrm>
            <a:off x="2032000" y="0"/>
            <a:ext cx="800219" cy="369332"/>
          </a:xfrm>
          <a:prstGeom prst="rect">
            <a:avLst/>
          </a:prstGeom>
          <a:solidFill>
            <a:srgbClr val="FFFC9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2984619" y="0"/>
            <a:ext cx="8547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Sign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37" name="Rectangle 36">
            <a:hlinkClick r:id="rId8" action="ppaction://hlinksldjump"/>
          </p:cNvPr>
          <p:cNvSpPr/>
          <p:nvPr/>
        </p:nvSpPr>
        <p:spPr>
          <a:xfrm>
            <a:off x="4931210" y="0"/>
            <a:ext cx="8683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51510" y="4786207"/>
            <a:ext cx="1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to view your personal 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2639</Words>
  <Application>Microsoft Office PowerPoint</Application>
  <PresentationFormat>On-screen Show (4:3)</PresentationFormat>
  <Paragraphs>765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About us</vt:lpstr>
      <vt:lpstr>About us</vt:lpstr>
      <vt:lpstr>About us</vt:lpstr>
      <vt:lpstr>About us</vt:lpstr>
      <vt:lpstr>Slide 8</vt:lpstr>
      <vt:lpstr>Events</vt:lpstr>
      <vt:lpstr>Events</vt:lpstr>
      <vt:lpstr>Events</vt:lpstr>
      <vt:lpstr>Events</vt:lpstr>
      <vt:lpstr>Events</vt:lpstr>
      <vt:lpstr>Events</vt:lpstr>
      <vt:lpstr>Events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Find a friend</vt:lpstr>
      <vt:lpstr>Find a friend</vt:lpstr>
      <vt:lpstr>Notes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levana sani</dc:creator>
  <cp:lastModifiedBy>Akbar Gumbira</cp:lastModifiedBy>
  <cp:revision>105</cp:revision>
  <dcterms:created xsi:type="dcterms:W3CDTF">2011-06-29T09:30:04Z</dcterms:created>
  <dcterms:modified xsi:type="dcterms:W3CDTF">2011-07-03T16:06:47Z</dcterms:modified>
</cp:coreProperties>
</file>