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1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12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3863-D9DD-44AC-9AB1-7BF285175E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5A0865-A5D5-472E-95BA-B3E069D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0D35-16A7-44F9-AB67-A1D08752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10802"/>
            <a:ext cx="7766936" cy="776154"/>
          </a:xfrm>
        </p:spPr>
        <p:txBody>
          <a:bodyPr/>
          <a:lstStyle/>
          <a:p>
            <a:pPr algn="ctr"/>
            <a:r>
              <a:rPr lang="id-ID" dirty="0"/>
              <a:t>Kelompok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B0F8F-C82E-40D0-94ED-98E680D9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27250"/>
            <a:ext cx="7766936" cy="2336320"/>
          </a:xfrm>
        </p:spPr>
        <p:txBody>
          <a:bodyPr>
            <a:normAutofit/>
          </a:bodyPr>
          <a:lstStyle/>
          <a:p>
            <a:pPr algn="l"/>
            <a:r>
              <a:rPr lang="id-ID" dirty="0"/>
              <a:t>Zikri Ariachandra (Ketua)</a:t>
            </a:r>
          </a:p>
          <a:p>
            <a:pPr algn="l"/>
            <a:r>
              <a:rPr lang="id-ID" dirty="0"/>
              <a:t>Muhammad Afif Muzakki</a:t>
            </a:r>
          </a:p>
          <a:p>
            <a:pPr algn="l"/>
            <a:r>
              <a:rPr lang="id-ID" dirty="0"/>
              <a:t>M. Naufal Alfarizi Pakpahan</a:t>
            </a:r>
          </a:p>
          <a:p>
            <a:pPr algn="l"/>
            <a:r>
              <a:rPr lang="id-ID" dirty="0"/>
              <a:t>Satrio Muliatama Sudrajat</a:t>
            </a:r>
          </a:p>
          <a:p>
            <a:pPr algn="l"/>
            <a:r>
              <a:rPr lang="id-ID" dirty="0"/>
              <a:t>Zahran Haykal Mubarok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5DA5-33E0-4A0F-B671-0E7A1DAF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2638"/>
            <a:ext cx="8596668" cy="852227"/>
          </a:xfrm>
        </p:spPr>
        <p:txBody>
          <a:bodyPr/>
          <a:lstStyle/>
          <a:p>
            <a:pPr algn="ctr"/>
            <a:r>
              <a:rPr lang="id-ID" dirty="0"/>
              <a:t>TOPIK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AEAB-D99C-43EB-8982-4CA9EA5D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9204"/>
            <a:ext cx="8794213" cy="1046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400" dirty="0"/>
              <a:t>“Membuat Aplikasi statistik kendaraan luar bandung pada hari biasa dan weekend”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0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1DA-42DB-4B40-B08F-4A1BCDD8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2638"/>
            <a:ext cx="8596668" cy="947761"/>
          </a:xfrm>
        </p:spPr>
        <p:txBody>
          <a:bodyPr>
            <a:normAutofit/>
          </a:bodyPr>
          <a:lstStyle/>
          <a:p>
            <a:r>
              <a:rPr lang="id-ID" sz="2400" dirty="0"/>
              <a:t>ALASAN MEMILIH TOPIK....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FC61-FDDD-4419-9D2D-1D553197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Kendaraan di kota Bandung saat ini semakin banyak dan juga semakin menimbulkan potensi kemacetan</a:t>
            </a:r>
          </a:p>
          <a:p>
            <a:r>
              <a:rPr lang="id-ID" dirty="0"/>
              <a:t>Keterbatasan data tentang volume kendaraan yang masuk dan keluar menjadi salah satu penyebab kurangnya penanggulangan akan masalah ini</a:t>
            </a:r>
          </a:p>
          <a:p>
            <a:r>
              <a:rPr lang="id-ID" dirty="0"/>
              <a:t>Data dapat dikumpulkan dengan melakukan banyak cara seperti survei lapangan secara langsung mau pun digital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1DA-42DB-4B40-B08F-4A1BCDD8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2638"/>
            <a:ext cx="8596668" cy="947761"/>
          </a:xfrm>
        </p:spPr>
        <p:txBody>
          <a:bodyPr>
            <a:normAutofit/>
          </a:bodyPr>
          <a:lstStyle/>
          <a:p>
            <a:r>
              <a:rPr lang="id-ID" sz="2400" dirty="0"/>
              <a:t>KEMUNGKINAN KENDALA YANG AKAN DIHADAPI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FC61-FDDD-4419-9D2D-1D553197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Waktu yang terbatas</a:t>
            </a:r>
          </a:p>
          <a:p>
            <a:r>
              <a:rPr lang="id-ID" dirty="0"/>
              <a:t>Belum pernah melakukan survei langsung ke lapangan</a:t>
            </a:r>
          </a:p>
          <a:p>
            <a:r>
              <a:rPr lang="id-ID"/>
              <a:t>Tingkat akurasi data yang akan dikumpulkan</a:t>
            </a:r>
          </a:p>
        </p:txBody>
      </p:sp>
    </p:spTree>
    <p:extLst>
      <p:ext uri="{BB962C8B-B14F-4D97-AF65-F5344CB8AC3E}">
        <p14:creationId xmlns:p14="http://schemas.microsoft.com/office/powerpoint/2010/main" val="1712726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107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Kelompok 6</vt:lpstr>
      <vt:lpstr>TOPIK</vt:lpstr>
      <vt:lpstr>ALASAN MEMILIH TOPIK....</vt:lpstr>
      <vt:lpstr>KEMUNGKINAN KENDALA YANG AKAN DIHADAPI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</dc:title>
  <dc:creator>Naufal</dc:creator>
  <cp:lastModifiedBy>Naufal</cp:lastModifiedBy>
  <cp:revision>3</cp:revision>
  <dcterms:created xsi:type="dcterms:W3CDTF">2018-02-27T00:38:12Z</dcterms:created>
  <dcterms:modified xsi:type="dcterms:W3CDTF">2018-02-27T00:53:21Z</dcterms:modified>
</cp:coreProperties>
</file>