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8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63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71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61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750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29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147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642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06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30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728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33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561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275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62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8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07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461E9B-DC1B-47D0-9952-B3D8CBA09059}" type="datetimeFigureOut">
              <a:rPr lang="id-ID" smtClean="0"/>
              <a:t>15/07/2018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FC7799-6A5C-4D79-8CB3-80DF627EE04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174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ilkada2017.kpu.go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F:\PemiluProject\src\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45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u="sng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sz="44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 and represent</a:t>
            </a:r>
          </a:p>
          <a:p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Muhammad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Afif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Muzakki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Satrio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Muliatama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</a:t>
            </a:r>
          </a:p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Zahran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Haykal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Mubarok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Zikri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Ariachandra</a:t>
            </a:r>
            <a:endParaRPr lang="id-ID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6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055"/>
            <a:ext cx="8534400" cy="150706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Election Lite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 aplikasi visualisasi hasil pemilu,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dimana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visualisasi hasil pemilu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merupakan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 yang cukup penting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masyarakat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kelebihan dari visualisasi pemilu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satunya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adalah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memudahkan kita untuk bisa membayangkan situasi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lapangan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terjadi.</a:t>
            </a:r>
          </a:p>
        </p:txBody>
      </p:sp>
    </p:spTree>
    <p:extLst>
      <p:ext uri="{BB962C8B-B14F-4D97-AF65-F5344CB8AC3E}">
        <p14:creationId xmlns:p14="http://schemas.microsoft.com/office/powerpoint/2010/main" val="329218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529"/>
            <a:ext cx="8534400" cy="150706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yang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berasal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sumber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dipercaya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KPU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pilkada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tahun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2017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https://pilkada2017.kpu.go.id/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rangkum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mudah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mengerti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3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3411"/>
            <a:ext cx="8534400" cy="150706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7138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sedetil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mungkin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agar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pembaca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mendapatkan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lengkap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Kedua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piechart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piechart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persentase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pemilih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suaranya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 yang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terakhir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barchart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Barchart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kami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gunakan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menampilkan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siapakah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pemenang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pemilu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0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33" y="459520"/>
            <a:ext cx="8534400" cy="1507067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Collect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ight Arrow 3">
            <a:hlinkClick r:id="rId2" action="ppaction://hlinkfile"/>
          </p:cNvPr>
          <p:cNvSpPr/>
          <p:nvPr/>
        </p:nvSpPr>
        <p:spPr>
          <a:xfrm>
            <a:off x="5300598" y="2480154"/>
            <a:ext cx="1891430" cy="1415441"/>
          </a:xfrm>
          <a:prstGeom prst="rightArrow">
            <a:avLst>
              <a:gd name="adj1" fmla="val 50000"/>
              <a:gd name="adj2" fmla="val 1336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2736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179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Tahoma</vt:lpstr>
      <vt:lpstr>Wingdings 3</vt:lpstr>
      <vt:lpstr>Slice</vt:lpstr>
      <vt:lpstr>PowerPoint Presentation</vt:lpstr>
      <vt:lpstr>PowerPoint Presentation</vt:lpstr>
      <vt:lpstr>General Election Lite</vt:lpstr>
      <vt:lpstr>Data Collect</vt:lpstr>
      <vt:lpstr>Data Visualization</vt:lpstr>
      <vt:lpstr>Hasil Data Collect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Muh Afif Muzakki</cp:lastModifiedBy>
  <cp:revision>7</cp:revision>
  <dcterms:created xsi:type="dcterms:W3CDTF">2018-07-03T02:49:03Z</dcterms:created>
  <dcterms:modified xsi:type="dcterms:W3CDTF">2018-07-15T16:25:30Z</dcterms:modified>
</cp:coreProperties>
</file>