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ubik" panose="020B0604020202020204" charset="-79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  <p:embeddedFont>
      <p:font typeface="Rubik Medium" panose="020B0604020202020204" charset="-79"/>
      <p:regular r:id="rId19"/>
      <p:bold r:id="rId20"/>
      <p:italic r:id="rId21"/>
      <p:boldItalic r:id="rId22"/>
    </p:embeddedFont>
    <p:embeddedFont>
      <p:font typeface="Rubik SemiBold" panose="020B0604020202020204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00da509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200da509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618568" y="837957"/>
            <a:ext cx="1140178" cy="23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858" y="296657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57858" y="1283241"/>
            <a:ext cx="5589389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Machine Learning 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6890" y="2829282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VIX – Data Science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77183" y="282607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6890" y="3398682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Afif Rahman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152BD1-509C-8C1C-1F5E-BC9671A0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27" y="270268"/>
            <a:ext cx="1228244" cy="59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08850" y="1578275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Link Github </a:t>
            </a:r>
            <a:endParaRPr sz="302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250250" y="2258300"/>
            <a:ext cx="66435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400" b="1" dirty="0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https://github.com/afifrahmann/KALBE-Nutrisionals-Project</a:t>
            </a:r>
            <a:endParaRPr sz="14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74A6B-1DEC-68A0-7509-633FEBBD2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1" y="300436"/>
            <a:ext cx="934958" cy="45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-18461" y="-1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Afif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Rahman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Project-Based Intern :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KALBE Nutrisionals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Oct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311463" y="2523375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Laboratory Assistant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Universitas Syiah Kuala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Aug 2021 – Aug 2022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568802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Production Engineering Intern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PT Panasonic Manufacturing Indonesia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Jun 2021 – Aug 2021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As an individual with a background in industrial engineering, I am naturally drawn to the world of data science. My fascination with data-driven insights and their potential to optimize processes and enhance decision-making. I’m continuing to grow professionally in data science and step forward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8D2CB-792D-6797-085E-5429EDDB9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53" y="427613"/>
            <a:ext cx="1948147" cy="1948147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Drop the case study or challenge of the project here.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Insert Your Result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2843463"/>
            <a:ext cx="837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image and details of your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result. You can add an explanation of how you got the result also.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Rubik Light</vt:lpstr>
      <vt:lpstr>Rubik</vt:lpstr>
      <vt:lpstr>Rubik SemiBold</vt:lpstr>
      <vt:lpstr>Rubik Medium</vt:lpstr>
      <vt:lpstr>Simple Light</vt:lpstr>
      <vt:lpstr>PowerPoint Presentation</vt:lpstr>
      <vt:lpstr>Link Github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afif rahman</cp:lastModifiedBy>
  <cp:revision>1</cp:revision>
  <dcterms:modified xsi:type="dcterms:W3CDTF">2023-10-29T17:00:27Z</dcterms:modified>
</cp:coreProperties>
</file>