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ABEAA9-01C7-1D2F-BA67-F0E7EEA0F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8EE92-5689-2996-DBF7-488382C34CD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0113D1-F71C-8CB9-1EF9-3A305CF95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2C9-7B4F-4ABA-8D2F-D20529315B9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9F6716-21FE-1A64-ED2D-E70FB672D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9E44C6-528F-24AD-F336-0F2B6D020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46C3-ECCE-4C67-A696-413D4D35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3495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EE2D5-4E4C-64FF-00F0-BC087A831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4B4403D-F419-7DA0-7988-5F124D264A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F345A6-5CCD-A251-A720-782E54362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2C9-7B4F-4ABA-8D2F-D20529315B9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8A4D8-7813-B7F9-51B6-7756D4E11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214612-86BB-2C01-4BA0-C415056B5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46C3-ECCE-4C67-A696-413D4D35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527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CA9452-9FA8-98C3-9CA7-EF3BFE6A5F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A413F6A-460D-AD74-9703-051769D427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E278DB-8D46-0827-D78C-271E42454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2C9-7B4F-4ABA-8D2F-D20529315B9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6578BE-F557-A550-64F0-CD0936A3B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04390A-EB77-CF1C-828A-35C7F41FDD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46C3-ECCE-4C67-A696-413D4D35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99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CC81D-3B9C-A5AE-0309-912EBB280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8CFE-9E6D-5AE9-C6CD-C4BEF1646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6D8279-980B-1E97-CA20-3327ABDA1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2C9-7B4F-4ABA-8D2F-D20529315B9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95F16-265F-BD33-72BA-5917C6125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F0A94-366A-78F1-11FF-C82ED451C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46C3-ECCE-4C67-A696-413D4D35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751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6E58E7-6055-D216-0F2E-3118CDD2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9DF4D-DD29-214F-B30E-770C01CDB8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B01F73-022F-D2A3-A736-7F2932AB94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2C9-7B4F-4ABA-8D2F-D20529315B9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A9FE61-27BA-9D55-4AC7-DC8D9EB00A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43A5C7-2169-46B9-2FD1-F4B556CAC4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46C3-ECCE-4C67-A696-413D4D35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28089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65BE3-7BE4-E4BF-4786-6F3D7D03C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9C5B9F-24A1-A669-EF56-EE43D549FD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DB6C2D-BAC8-87C8-A9DF-3E9BE559D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7DDA84-33A7-7A4D-FD51-DCDC180772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2C9-7B4F-4ABA-8D2F-D20529315B9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4938B1-8550-5022-BF1F-AEFB604472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DEC0FA-9F72-F75C-ECC2-0F0F21AA5B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46C3-ECCE-4C67-A696-413D4D35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7352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E0B5D-7F95-C1E9-947A-D1C479593F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3CA12D-EF2B-ADF1-535B-B2CBD02E7D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9F8D505-E5B0-A9F2-175E-E4E0A4E140C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5C584D-888A-5192-D4B0-2A587C8C64E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71B630-3DCB-05E9-1EDC-47521FC88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0D6096-0EF9-A1F5-113B-82BC8AA57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2C9-7B4F-4ABA-8D2F-D20529315B9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4B11E8B-A304-8735-B75D-AA4BEA393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AD71CD3-49EA-9CEF-45FE-EFDE5DD074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46C3-ECCE-4C67-A696-413D4D35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3044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98342-A352-606F-90BF-D932629F4D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871015A-EE59-0A95-0134-DB1F3A2181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2C9-7B4F-4ABA-8D2F-D20529315B9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A74C09-241A-BCD6-9CF5-4295B2D3D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085ED6-6385-B263-54EB-BCD29056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46C3-ECCE-4C67-A696-413D4D35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6005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C7E76D-D313-A1F2-3BF5-2829281ABF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2C9-7B4F-4ABA-8D2F-D20529315B9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5A9D31-7346-F0CB-953D-1D2C30C5F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8649A4-CA02-A92C-336C-97E341CEA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46C3-ECCE-4C67-A696-413D4D35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576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AF43E8-1E1E-2669-E8F1-42BE0AF2E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A9BCD4-2DB1-11CB-DCB7-1A2B2A9BF9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59B50-A444-0925-7BAD-2BB6E4A6D8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688288-369E-CDBD-6D31-2AADB02AA6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2C9-7B4F-4ABA-8D2F-D20529315B9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9E6328-FCC9-F067-782C-AAE612464D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8B0D68-FF16-DAC1-8273-4DB7FDF79F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46C3-ECCE-4C67-A696-413D4D35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92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73C733-F763-DFF5-E6C0-C6694C52C4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E6CAB7-1DB0-CA51-246A-5A6570DCB5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4EF8A-A599-CD61-53C5-4D09A646F2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3AB1E-961E-1E42-B964-B3E82B416D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D9C2C9-7B4F-4ABA-8D2F-D20529315B9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193C85-4C09-13E5-C181-97359B9DF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113915-910A-80F6-65CD-9C51D5811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346C3-ECCE-4C67-A696-413D4D35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26081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59B59-5C96-08B9-925C-7BCAB482F2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4AB582-8889-4CE1-FEEE-35B74B2862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A9260-6DDF-BE53-B290-C41990B4B7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9C2C9-7B4F-4ABA-8D2F-D20529315B9C}" type="datetimeFigureOut">
              <a:rPr lang="en-US" smtClean="0"/>
              <a:t>9/27/2024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26DA1D-DE63-5D07-2A87-D672FF896CB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4D1008-1D80-9E64-059B-B133C1E0E1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E346C3-ECCE-4C67-A696-413D4D35C6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4527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matplotlib.org/stable/plot_types/index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DD822-E8DD-D136-1563-7ED8C4154F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Matplotlib &amp; </a:t>
            </a:r>
            <a:r>
              <a:rPr lang="en-US" dirty="0" err="1"/>
              <a:t>Jupyter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1D50CE-FFDD-1786-FA8B-F88203C7364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9.27.24</a:t>
            </a:r>
          </a:p>
        </p:txBody>
      </p:sp>
    </p:spTree>
    <p:extLst>
      <p:ext uri="{BB962C8B-B14F-4D97-AF65-F5344CB8AC3E}">
        <p14:creationId xmlns:p14="http://schemas.microsoft.com/office/powerpoint/2010/main" val="1093922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E30BA3-9BD2-EEA1-0355-9D62DC4ED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E040AE-45DA-CAF4-D16E-63BF14CC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Required:  Problem 1</a:t>
            </a:r>
          </a:p>
          <a:p>
            <a:endParaRPr lang="en-US" sz="3200" dirty="0"/>
          </a:p>
          <a:p>
            <a:r>
              <a:rPr lang="en-US" sz="3200" dirty="0"/>
              <a:t>You choose: Problems 2-4</a:t>
            </a:r>
          </a:p>
          <a:p>
            <a:pPr lvl="1"/>
            <a:r>
              <a:rPr lang="en-US" sz="2800" dirty="0"/>
              <a:t>Undergrads: choose 1 (or multiple and receive the highest grade)</a:t>
            </a:r>
          </a:p>
          <a:p>
            <a:pPr lvl="1"/>
            <a:r>
              <a:rPr lang="en-US" sz="2800" dirty="0"/>
              <a:t>Grads: choose 2 (or all three and receive the 2 highest grades)</a:t>
            </a:r>
          </a:p>
        </p:txBody>
      </p:sp>
    </p:spTree>
    <p:extLst>
      <p:ext uri="{BB962C8B-B14F-4D97-AF65-F5344CB8AC3E}">
        <p14:creationId xmlns:p14="http://schemas.microsoft.com/office/powerpoint/2010/main" val="2505365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23583-3B97-0B35-D330-EC21EDF479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524297-3CCA-BFCA-6E11-6E8198DB7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The most popular Python library for plotting data</a:t>
            </a:r>
          </a:p>
          <a:p>
            <a:r>
              <a:rPr lang="en-US" sz="3600" dirty="0"/>
              <a:t>Plots for line, surface, volumetric data etc.</a:t>
            </a:r>
          </a:p>
          <a:p>
            <a:endParaRPr lang="en-US" sz="4000" dirty="0"/>
          </a:p>
          <a:p>
            <a:r>
              <a:rPr lang="en-US" sz="4000" dirty="0">
                <a:hlinkClick r:id="rId2"/>
              </a:rPr>
              <a:t>https://matplotlib.org/stable/plot_types/index.html</a:t>
            </a:r>
            <a:endParaRPr lang="en-US" sz="4000" dirty="0"/>
          </a:p>
          <a:p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7327463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211BC-458C-4BD3-233A-6CEA94D97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89D8D2-5420-49D1-91E3-3BED2F9BC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“Computational Notebook” to organize code</a:t>
            </a:r>
          </a:p>
          <a:p>
            <a:r>
              <a:rPr lang="en-US" dirty="0"/>
              <a:t>Runs in-browser</a:t>
            </a:r>
          </a:p>
          <a:p>
            <a:endParaRPr lang="en-US" dirty="0"/>
          </a:p>
          <a:p>
            <a:r>
              <a:rPr lang="en-US" dirty="0"/>
              <a:t>Independently runnable code-blocks</a:t>
            </a:r>
          </a:p>
          <a:p>
            <a:endParaRPr lang="en-US" dirty="0"/>
          </a:p>
          <a:p>
            <a:r>
              <a:rPr lang="en-US" dirty="0"/>
              <a:t>Supports Markdown documentation</a:t>
            </a:r>
          </a:p>
          <a:p>
            <a:endParaRPr lang="en-US" dirty="0"/>
          </a:p>
          <a:p>
            <a:r>
              <a:rPr lang="en-US" dirty="0"/>
              <a:t>Inline figure/table creation</a:t>
            </a:r>
          </a:p>
        </p:txBody>
      </p:sp>
    </p:spTree>
    <p:extLst>
      <p:ext uri="{BB962C8B-B14F-4D97-AF65-F5344CB8AC3E}">
        <p14:creationId xmlns:p14="http://schemas.microsoft.com/office/powerpoint/2010/main" val="30855368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C5112-CB98-0A3F-7B0F-FB1A489FD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Plot Components</a:t>
            </a:r>
          </a:p>
        </p:txBody>
      </p:sp>
      <p:pic>
        <p:nvPicPr>
          <p:cNvPr id="1026" name="Picture 2" descr="Anatomy of a figure — Matplotlib 3.1.2 documentation">
            <a:extLst>
              <a:ext uri="{FF2B5EF4-FFF2-40B4-BE49-F238E27FC236}">
                <a16:creationId xmlns:a16="http://schemas.microsoft.com/office/drawing/2014/main" id="{F249D3D3-AC64-76A6-B612-B27114CEF2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399" y="184355"/>
            <a:ext cx="6427840" cy="6427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87633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9C989-F004-9D2A-3BF2-FEFF98E3B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Chart Types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ED078-FBD1-7C54-11E4-5B3E75C5EC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8981" y="1539875"/>
            <a:ext cx="9906000" cy="495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412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B8AB9-0BCB-2D2E-53C8-CAA2E4BDF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71370"/>
            <a:ext cx="10515600" cy="1325563"/>
          </a:xfrm>
        </p:spPr>
        <p:txBody>
          <a:bodyPr/>
          <a:lstStyle/>
          <a:p>
            <a:r>
              <a:rPr lang="en-US" dirty="0"/>
              <a:t>Onto </a:t>
            </a:r>
            <a:r>
              <a:rPr lang="en-US" dirty="0" err="1"/>
              <a:t>Jupyter</a:t>
            </a:r>
            <a:r>
              <a:rPr lang="en-US" dirty="0"/>
              <a:t> Demo….</a:t>
            </a:r>
          </a:p>
        </p:txBody>
      </p:sp>
    </p:spTree>
    <p:extLst>
      <p:ext uri="{BB962C8B-B14F-4D97-AF65-F5344CB8AC3E}">
        <p14:creationId xmlns:p14="http://schemas.microsoft.com/office/powerpoint/2010/main" val="17024635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</TotalTime>
  <Words>106</Words>
  <Application>Microsoft Office PowerPoint</Application>
  <PresentationFormat>Widescreen</PresentationFormat>
  <Paragraphs>25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Matplotlib &amp; Jupyter</vt:lpstr>
      <vt:lpstr>Midterms</vt:lpstr>
      <vt:lpstr>Matplotlib</vt:lpstr>
      <vt:lpstr>Jupyter Notebook</vt:lpstr>
      <vt:lpstr>Plot Components</vt:lpstr>
      <vt:lpstr>Chart Types</vt:lpstr>
      <vt:lpstr>Onto Jupyter Demo….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Matthew</dc:creator>
  <cp:lastModifiedBy>Singh, Matthew</cp:lastModifiedBy>
  <cp:revision>7</cp:revision>
  <dcterms:created xsi:type="dcterms:W3CDTF">2024-09-27T16:49:42Z</dcterms:created>
  <dcterms:modified xsi:type="dcterms:W3CDTF">2024-09-27T18:48:08Z</dcterms:modified>
</cp:coreProperties>
</file>