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2" r:id="rId3"/>
    <p:sldId id="300" r:id="rId4"/>
    <p:sldId id="301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120-5CD9-E851-5140-E670D2F29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9A156-4B5C-91F1-C728-8F213DD5D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75AFD-9EB8-DBE9-3F14-5BF670C1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E406-258D-39A6-FBB0-D0437C9E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F3A7E-DADC-89B7-9560-7BEFBEA7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625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11FB-F12E-112A-58FF-044400C4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9F596-A018-9D52-31A1-6E2D0B8A2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6563-1320-3AA2-5952-8876ED40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448B-4FD4-8828-DCDB-456C3663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C159-8AED-F9CC-4FC5-1229E444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53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81266-89E6-40C8-57E1-06D2B1D6D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13A81-4E6F-7DF9-F8F2-27784D51E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8A02-40AF-6EF0-01CB-07265F0E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A70E-4351-655C-E980-C7835693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375B2-F9C2-CBA2-397D-4412092E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492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61F7-A37E-B32B-A65C-A8B671E3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8B3D-442B-D42F-2DD1-F8694E0B7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45ED-5725-CEF7-FF22-1F096D32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7989-EE69-0B21-54EE-9D8B8645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2D26-BEDA-207D-A56D-243FBE2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89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523C-FBBC-EA2F-52A2-C2553790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463E6-0165-AFC5-650C-8E22CB92D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2793-6929-3EED-FFC0-65C34CF7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E0021-2A9F-BCBE-30B5-F891AC07F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26B6-1F83-8509-767D-C58582B9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381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BC0E-04ED-961D-782D-1BB7F91F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B602-294C-E94C-3D9C-76E0562E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44C39-0DDC-C59E-9EF6-E8A4F2AD8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82D57-3C54-5C0D-6E37-57BD0834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5599-402C-B51B-70DD-9FFA3D646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3BC0D-738C-6805-8269-A696A68B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3047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C4D9-38FE-022D-F189-8297EC86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DEFDC-2461-8E1B-ECEA-C15C0B7C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12E3-3D3F-C406-C63D-585198A79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CF608-C5BF-ADD1-94ED-16C46F850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065DF-6C41-4C7B-30C8-09E443A59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63688-BF91-CD57-0735-CDC3CF1FE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83166-4733-27F9-0DC6-F21706D5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EC692-D8C3-E172-7ABC-BC1927C4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763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AE5-9517-76EC-09A9-C60E6EE6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CAEB0-CBB9-5842-C90D-494E1464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A543-6D5A-C93B-FE08-9E218A9B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EEE9A-97A9-B6B0-F6DC-2F4C7EC3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017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B922F3-9521-43FE-013E-932CE15A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6404E-00E9-CABD-B5D8-4979FD43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6BB0C-D6F0-9E06-E805-7D62D068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359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51F7-0420-7EC0-381F-B44ABEE9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7A11-F15F-18A3-B338-6340C533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BEEF-C39B-1578-B3AE-2FAEF636B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C8884-14FC-CDDE-1E36-87EA9B05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9008E-8D00-63C5-2A20-A4D27D4E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628D4-2E6B-4605-65F5-0133FE81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84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2D3F-7C36-E3D1-6932-6A4F6CBD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B5CC1-6A3F-282F-DE75-F343B0B32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6DEEC-8DB7-869D-CCDE-805040DA7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CD44B-D43B-A68D-469D-8B15FA58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D2410-6A6C-1600-C3B4-80BDE4C0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00E76-560B-C59F-DCD9-B069B44B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107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7A9B9-5937-65F1-3FE5-93297C3D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D5667-C693-DDB9-03FC-5A7D976DB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BCC9-83CD-76EE-13CE-6668355D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5CFBE-0194-4F92-9FE0-795F9D349EB9}" type="datetimeFigureOut">
              <a:rPr lang="id-ID" smtClean="0"/>
              <a:t>03/01/2024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AE90-1D2F-3DC1-CD3D-4929A8E13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3E142-1313-7EF0-8F06-EF50AAE85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F496A-5B48-4667-92B2-A7918873A1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467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A07C4-94DA-5E4C-E411-7D331318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03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A53A8-BF8F-F2BA-6D06-435DE6FAD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65" y="393290"/>
            <a:ext cx="7417238" cy="3389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CC02F-9730-D346-9ADA-3EE97333E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406" y="4461733"/>
            <a:ext cx="7527187" cy="74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00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4D4D3-0892-7A1E-6039-7525A104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919" y="1361405"/>
            <a:ext cx="8406162" cy="41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8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25AF87-8091-7C68-B003-8EA3306B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26" y="1279381"/>
            <a:ext cx="8750947" cy="609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5FA4E3-76BE-EA53-A05F-7CA2EED7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176" y="2700506"/>
            <a:ext cx="5953645" cy="26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016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1302F6-5911-76E5-7D73-41E36A8A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32" y="2607430"/>
            <a:ext cx="8239335" cy="164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F110E-E987-C0B1-A386-8E4B66790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46" y="2747913"/>
            <a:ext cx="9908908" cy="136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9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2B6C28-AB6A-7994-6A3C-EBC6EF3E4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71" y="364771"/>
            <a:ext cx="8559657" cy="61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9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A714B-95C9-FB97-EAF1-D585F698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97" y="1437235"/>
            <a:ext cx="6834590" cy="3314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6BBFA-7200-361F-F64C-93FD48A8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97" y="300947"/>
            <a:ext cx="9607479" cy="676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8FA699-D583-5FF8-38C9-D0E27570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97" y="5368150"/>
            <a:ext cx="6972242" cy="50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79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AF170B-783B-0F36-7186-610B9C49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50" y="1653665"/>
            <a:ext cx="9640300" cy="4553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889D84-B763-2FB0-7130-CBE5A830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952" y="650626"/>
            <a:ext cx="7026096" cy="7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3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57847-83E5-BC31-5A4E-FD7F9539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87" y="0"/>
            <a:ext cx="8274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45019-3CD7-5798-B0C3-3CF0E93C5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15" y="0"/>
            <a:ext cx="9555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0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22FE8-3964-366C-5F6C-CBEEE6D2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95"/>
            <a:ext cx="12192000" cy="6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8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05B59-1A21-0DB8-10A0-36E2D6D4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1" y="864648"/>
            <a:ext cx="1105757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46555-2601-6BB8-44CC-FA81D02B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69" y="826544"/>
            <a:ext cx="9022862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96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EBAE7-9E06-F407-9D34-F3FD48B25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425"/>
            <a:ext cx="12192000" cy="640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75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22FE8-3964-366C-5F6C-CBEEE6D2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95"/>
            <a:ext cx="12192000" cy="6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29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B2461-ADF9-DD33-A083-FA7892DC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87" y="757958"/>
            <a:ext cx="9304826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77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591EF-7421-F476-7903-7C33A9C44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48" y="357874"/>
            <a:ext cx="9038103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8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1AE5A-D61D-E3C8-189C-346257F6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787" y="285243"/>
            <a:ext cx="6774426" cy="628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ADF96-E5CD-F178-70AB-4A5E9C09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30185"/>
            <a:ext cx="7811177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1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B4F36-58A8-CCBF-2A1D-830F336B6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07" y="217901"/>
            <a:ext cx="6823586" cy="64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0DE592-FA74-9DD8-7857-E5A1871C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26" y="2902651"/>
            <a:ext cx="6338348" cy="10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3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D63ED-55D0-5751-9C5B-62FB5BE1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55" y="2013018"/>
            <a:ext cx="7001436" cy="924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242FED-99F0-6916-57C2-1D6102C2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955" y="3679196"/>
            <a:ext cx="7599662" cy="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2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F5697-F00B-044B-1696-69F552EB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319770"/>
            <a:ext cx="5197290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9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75EFAD-989A-D360-BAA4-BF07561B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8" y="205594"/>
            <a:ext cx="7247464" cy="64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1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</cp:revision>
  <dcterms:created xsi:type="dcterms:W3CDTF">2024-01-02T06:50:13Z</dcterms:created>
  <dcterms:modified xsi:type="dcterms:W3CDTF">2024-01-03T08:18:37Z</dcterms:modified>
</cp:coreProperties>
</file>