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1" r:id="rId3"/>
    <p:sldId id="292" r:id="rId4"/>
    <p:sldId id="289" r:id="rId5"/>
    <p:sldId id="290" r:id="rId6"/>
    <p:sldId id="257" r:id="rId7"/>
    <p:sldId id="258" r:id="rId8"/>
    <p:sldId id="259" r:id="rId9"/>
    <p:sldId id="260" r:id="rId10"/>
    <p:sldId id="262" r:id="rId11"/>
    <p:sldId id="263" r:id="rId12"/>
    <p:sldId id="265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362B-809F-368D-FE03-9487E9B2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49C92-61FD-FE2B-14BF-EE4641A21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831C-D231-C75E-60FC-0B02449F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ADF4-161D-D7DC-6C5F-1D937B55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B04F-09A3-69C8-D832-4BB04214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84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60CE-FE81-FDAF-CA38-A95959E6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7EA6B-4ABB-D50D-613E-82B7A89E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8E74-EFF5-6056-23DE-97485D7F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E684-DC81-D243-7F38-04203592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D79D-D591-8BC8-A305-1F2AB5C7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840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03B68-F11D-0BF2-D32D-3FA8ABF1B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51795-14F5-AC37-B0A1-73B9DA5E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CE26-A282-E19F-AA66-35E35341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38CC8-5EDB-EB0D-DD45-F25651AB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245E-D557-E15D-8BBB-45651FD9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277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7E0E-DACA-2BF0-78D1-8A4D47B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B410-A932-8350-5B41-74E09E35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9026-48E7-B07A-0625-42FE08A0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B67B-61B5-2900-A287-6983C0C3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4CE3-E54A-A3D7-C72C-A6918340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45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1DC7-0C59-01DE-2D3F-57A4DF3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D7028-F6B1-E1D8-CF99-BD21AEB9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74F-F26B-4D8C-C5F2-8A9D2776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2F8A-6D34-04CD-FD8A-C723F130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D7B0-D2BF-6DB4-EE97-1E125EF8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577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1B4B-936B-9A5B-22C4-F8DFFD5E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448A-1B51-7999-AAA7-EA1D42C97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F2BB-1F50-70CE-C5A8-B5BA6D34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D20B2-C461-A8C6-05B8-5B2650DC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C0C6C-DDBF-122A-43EC-DBE7AEFD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ADA18-EE2F-2BD4-988D-750EB2F4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317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206E-69B8-9C40-1805-E1ED9B61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F40B-8F6A-9920-75AB-2DFC1B5E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EC7E-D1B9-0EAF-C79C-2DC26307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07D37-10CF-59F4-147F-4CE34095B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FC84B-6172-9472-3530-64F60D43E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79091-9F1D-8745-E195-102E6591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1B07A-76CD-50C7-5B81-8B584753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AAE49-9A81-5012-B7EF-84C5EDA3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025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565C-4136-B942-A4E0-53A8D50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CD9CA-9986-040B-F8F4-135F2383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5CCFC-1B90-3CD2-9020-8A9F4F6E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36B2-6142-FBCE-AAE8-5051DB88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004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F6CEA-FB69-ED68-B84C-BB0DD348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A4DBD-ECF1-0C1A-4856-DB56BFF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D4FC-1B21-7C75-216C-44B1BAD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38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0FA6-1103-967D-417D-9975AC74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F6EA-8270-03EB-DB7D-5E6C67CB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0639B-AAE0-4AE7-0FD9-FFEA1F46A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F081B-5C93-196A-610F-6A4A494A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7A8AE-524D-AE82-9D04-C65626B2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5045-B5DD-5E49-3BB7-AFFE4EE0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230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F8D9-B2DB-C031-343C-409C9631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CC7F9-6D8F-1274-862A-9F7EE7A2C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DF170-4D73-7014-FBAA-D98CDBE1D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BBEC2-3350-C0FB-F051-9BFC4B91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6AF48-0ABE-B390-48B2-D2E29544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EDC4-8F5A-CFBC-3F69-5B34F21C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403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3EC3D-F009-EEB9-2500-0BD95C40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49CC4-D246-4156-7DC9-167AE85E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AA98-1262-ADD0-3AC4-DC4577182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A82D-7FF5-4E99-A745-D52CDCCE806C}" type="datetimeFigureOut">
              <a:rPr lang="id-ID" smtClean="0"/>
              <a:t>31/12/2023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71AE-7182-FA08-A70D-C470938EA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FCC3-5647-B2CE-72B0-852C89C4F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202A-0551-43F4-AA24-47D89D70D7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887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0AE7F-E663-94BA-6FA2-08DEF8231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4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F20EE-093F-76AD-0B67-AE0067F1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48" y="2676832"/>
            <a:ext cx="7974304" cy="15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A9B79-04CC-7A01-2F81-EA51BA07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55" y="1129556"/>
            <a:ext cx="6794090" cy="45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4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4A094-BBF0-8712-DF51-2806835CE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85" y="869375"/>
            <a:ext cx="4872429" cy="51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C84F2-F170-A12D-3D07-A8A7D6F07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6" y="2911071"/>
            <a:ext cx="6791927" cy="10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8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CF642-21EA-D7EC-331F-834D2C57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191" y="1176093"/>
            <a:ext cx="8137617" cy="45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8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60428-F016-A409-746B-FED950C1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14" y="2778029"/>
            <a:ext cx="9584172" cy="13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11FD6-3312-8EB4-B31A-1ADA75C7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74" y="189660"/>
            <a:ext cx="7452851" cy="66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826D6-3A7B-7A5E-09AF-D135108FF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7" y="2754571"/>
            <a:ext cx="1161388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D53FD-0351-6803-98A6-BB5E80EB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5" y="998009"/>
            <a:ext cx="8192210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6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FE9D1-E954-5EDA-B161-1E836D3E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06" y="1206909"/>
            <a:ext cx="9607988" cy="44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DC72D-F012-C605-0499-F156B11F6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354"/>
            <a:ext cx="12192000" cy="60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3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A886B-949F-C5EB-2F78-9B58660D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" y="1034016"/>
            <a:ext cx="10265455" cy="478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1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963D9-0F4F-6145-0DF4-3DAE1769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53"/>
            <a:ext cx="12192000" cy="59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C6EF7-679E-4931-5118-C11AE1E3B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488"/>
            <a:ext cx="12192000" cy="57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8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E81CF-1CE3-95DF-2CF9-2156ABB6A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71"/>
            <a:ext cx="12192000" cy="60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7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BD62A6-D6E4-B31B-D1AF-C43AE7E8D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48"/>
            <a:ext cx="12192000" cy="60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8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C0978-5C09-BA75-865F-4CF087CB3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6" y="1691803"/>
            <a:ext cx="9291987" cy="34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1321F-B86C-27D4-BDE1-440B492E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60" y="1647158"/>
            <a:ext cx="8369880" cy="3563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FA960-5691-C58F-A998-8536D3559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78" y="463068"/>
            <a:ext cx="9470444" cy="9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9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015D3-4112-2D2C-3A1D-00CF94614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90" y="2394065"/>
            <a:ext cx="8921019" cy="20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40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D00BE-32AA-BAD4-8DFA-9532A47F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4" y="2932431"/>
            <a:ext cx="10809312" cy="15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BC8B8-65E0-C753-C832-13BE8A31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1" y="1180195"/>
            <a:ext cx="7250448" cy="5123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A78AA2-B94C-8452-C86A-E597FADFD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1" y="210388"/>
            <a:ext cx="5982087" cy="6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9D02A-4AE6-90F2-1C24-6C14C5F1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75"/>
            <a:ext cx="12192000" cy="6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2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DC72D-F012-C605-0499-F156B11F6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354"/>
            <a:ext cx="12192000" cy="60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58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9D02A-4AE6-90F2-1C24-6C14C5F1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75"/>
            <a:ext cx="12192000" cy="6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F0B57-294C-5326-6885-151FD76B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5" y="30185"/>
            <a:ext cx="11872989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9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52AE4-6E51-0C48-9C3C-B768C84AA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21" y="1725782"/>
            <a:ext cx="758255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9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ABBA14-2CB4-3586-86AF-43BFBC03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70" y="79150"/>
            <a:ext cx="7393859" cy="66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6CB5C-182D-F9DF-CFA4-64237683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62" y="2674963"/>
            <a:ext cx="9802475" cy="15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1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BA9C2-EC6A-1359-761D-5B7B3459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95" y="1313760"/>
            <a:ext cx="9036209" cy="42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51D88-F58B-6D2C-34EF-F8C1D24D7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20" y="1117084"/>
            <a:ext cx="6449960" cy="5582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8E997A-CBC9-2154-AFD8-C79794FE2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04" y="247505"/>
            <a:ext cx="6177191" cy="7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2023-12-30T23:12:42Z</dcterms:created>
  <dcterms:modified xsi:type="dcterms:W3CDTF">2023-12-30T23:51:53Z</dcterms:modified>
</cp:coreProperties>
</file>