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8CA-6251-1B20-51F4-A2EC71447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7DEF1-08CE-72A9-2294-53921EE1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0DB8-AFB5-338A-A690-91A63EE5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2C88-3E82-8924-9020-E8FFB6D0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FC5F-D5AF-F664-D3B0-23102E3D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2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F64-B677-48DA-C4FD-2DD04729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EA8D-619B-A248-0104-106B4CCB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2427-9797-490E-94E2-A92F7D66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2D5B-AC38-B6EF-EAE5-6927C612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D131-2902-F296-B26E-26155E2B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9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4F9B0-53B0-3097-222B-E5B0C8143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9DB2-1244-9CFE-4938-C4BA9C9E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6DFB-33E4-1A72-6D91-941E52A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10C3-0EDA-AD56-49C0-DE2A478C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4FD2-2B42-1DE6-35D0-FB816E76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99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A336-4803-49CB-BA43-4D58BEFD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DEB6-9A67-86F8-AA95-4FB17B8B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20B7-2F4E-9D63-AB5E-00214D8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619E-0719-8F80-DB75-21A7633E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61E7-5D6B-E8B1-0199-4F4EA705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0584-F91B-2835-A5CC-66FEF9C4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6206-6CA3-DC93-F495-F486894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5F73-77DD-A7A7-B423-C496DDA2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FBCD-60EB-9E4D-0A5F-E15FE52E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D62-CAC0-D16C-0829-31F00751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99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EB9D-0B9A-DD24-BE19-46DF32B2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DD5F-9E8F-F33F-A294-CD05D066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2B8C9-1C48-5402-1821-4B69634D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35BA-5EE8-D767-093D-0C1C2F7A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A9F1D-22F9-C7CC-9F8B-113315C8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7607-42EE-57BB-DC5B-32C16B12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2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EB79-FF2C-CF3C-80AE-4DDE57F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6FDA-396C-3DC3-6123-50C1EF7D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B498-C9F5-7A9C-3B15-5B460354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2A365-CED4-F10A-B143-FBA3E941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850E-DA88-1927-C233-0DB04973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3E22E-5FB9-F299-46BA-47CCA4EB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24C92-654A-7898-8D45-968D4E9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2B840-B452-7563-1A36-A029116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30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D344-E4DC-3744-5CD8-41497B4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9BF79-98E3-FA1B-A420-2D245184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4369B-1B8C-6710-70DC-24E08B2F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9DBF-14F6-0BAC-5877-0B32A5CB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1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9E81-DB07-8C2F-9F40-71C279EB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67D62-FBCA-B841-43F6-E9FFF090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60237-98BA-74C5-57E0-BC33829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1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3C33-A9BF-68B5-2597-53CB7AFD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5FC7-AE11-9ED6-E224-62C3F17B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CCEED-BA95-4E50-1701-9C49DFA4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0093-3E4F-6F67-17A2-40A05E8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3F7F-E9C8-4062-671A-3092E530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E245-2008-14C8-EFA0-756A5326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7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E19D-ECC3-968D-D880-C32F7BB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343AE-4ED2-F4E3-AAE3-FC73D985E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B5DB7-1B86-8B76-F9B5-56CFCE41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8C1C-4AB8-EC09-4A24-3197A5C9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5C64-73C7-68FE-762B-4B8C173C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317C-C1E6-DFFA-EC07-42943B2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5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D82C9-7393-E8D1-F7DC-8F8A8AC0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87D3-D14D-5E0E-6267-2B815278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B759-28ED-B08A-D8C0-EDE86FA6A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469E-5279-4F31-88F5-F51B8405EEC5}" type="datetimeFigureOut">
              <a:rPr lang="id-ID" smtClean="0"/>
              <a:t>02/01/2024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BA7A-A007-033B-0ADB-C1A9BC03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DE1B-76FC-7091-E312-1D62729F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EC3C-1B99-4804-A46E-D4F0428F86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1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0C3CE-B542-E496-6747-5393935B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50" y="1337128"/>
            <a:ext cx="829889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40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53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1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1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95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71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45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10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33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8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B9931-15FF-2A8B-2457-F6C2CCD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876079"/>
            <a:ext cx="518967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53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25487-70AB-CFE9-ABFC-E1879E6D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2853640"/>
            <a:ext cx="707959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4F8A-0489-2E65-42AA-8EBEE4E0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4" y="2103005"/>
            <a:ext cx="520491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65F8-CA63-7A0E-D26D-34B2B761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59" y="940854"/>
            <a:ext cx="5784081" cy="497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76A95-C09F-4A8B-6E30-8AF37A4D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64" y="168475"/>
            <a:ext cx="4183743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73533-5A2C-57ED-C046-E51412D7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74" y="3101311"/>
            <a:ext cx="4519052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3C876-E18B-CBE3-BD78-F040D4EF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53" y="1988695"/>
            <a:ext cx="431329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3E78C-8FF5-B207-D4B0-73E413C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88" y="2983191"/>
            <a:ext cx="443522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E5DD9-6692-AE18-46F0-3DBE2A42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348559"/>
            <a:ext cx="725486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9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2024-01-02T02:54:27Z</dcterms:created>
  <dcterms:modified xsi:type="dcterms:W3CDTF">2024-01-02T04:30:04Z</dcterms:modified>
</cp:coreProperties>
</file>