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3CD8-FF62-3B88-CC53-694C3242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70B4-96C7-B5F1-8F8A-0906D021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9FCD-53BF-68A6-0004-FD23EE6C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EBE7-B565-7852-ED5D-83FDFFEF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243A-7805-CE80-6A59-4A2A77C5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84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E892-4649-CD61-8A5C-C4342185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D1412-B385-018B-38FA-448285E6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9FAC-D2BD-08C2-398A-A4AAA5B4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67B5-9092-9A56-1C71-9A152E8F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EFC9-DEEF-FBA6-B304-7FD49F6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B4C76-5754-30AD-29AF-7CB825C0D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EB3D-C51C-381E-3076-F3491AF2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72C7-A639-9E9E-8014-E7E918D7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A756-9BAA-2DB7-EC47-DDD298A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E991-DEEF-407B-DCE0-EA397E8A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6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4474-8CE5-EC3F-004A-AE518BB3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7FC2-34E5-A188-7199-C5CA3A05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0C42-4A45-3EC8-3174-CEC56E25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A4B6-F1FF-3884-696C-5EF953CC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BA39-E77A-8425-601C-C75D78E8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101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6924-8F69-5D16-E10F-22163133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B74E-0EFE-D86C-B782-4FDBF491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7386-23DB-5D55-2FF5-8C661C3F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4AAA-9156-81C4-60EB-2DA6D17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4968-05F9-20BB-AF89-27E49AAF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24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2D7-5231-638E-C7BF-185D7D14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913C-007C-AB1F-EE0C-1C84328B2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C0590-8382-4EDD-3561-780ABF4E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6705-E1E3-1123-E782-96FDA4D7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8BD44-5CC5-AD08-DC7A-E044BD67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7550-E4B4-C320-62B2-03AEA65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49C4-5DC7-09E7-F0C9-1E5540BE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A735-511C-5CDB-A346-17CA97D2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9A50-A69F-83A5-3B8F-629622B0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51EDE-CC74-4372-6F90-5D93361DD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BAA39-784C-62BF-6A80-449806B59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1A468-6A20-7478-BCCE-AF1FC352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A43F3-29B5-3B1B-C9A4-450280D3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95617-1BED-C363-FC96-F1832565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05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6FF2-A7BF-2693-A67F-89B084BB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80A78-42F8-14FC-DD19-3345AB1A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37EF8-158C-E60F-FAD7-0EFD5B23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D1947-D600-9CD0-0BD3-CAB49279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7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4C4F3-6B40-6764-10D0-0420CF3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73DB5-FA72-C949-C951-05747F0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C28B-6414-E4A1-65C4-F6AA5A02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4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94D-3785-394F-0E5E-A10F903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964-001F-DCED-FFF4-CD29468B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94329-9B06-9C7C-1535-50D3259E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A805-5023-AAED-77A0-0249051E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460F-CABC-53C5-C8CB-5B73EAD1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E2F2-1218-FC51-1F7A-1F8386C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08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4109-35EF-325E-A043-4210B33A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AAC30-0C6D-6030-99B7-2FE9A8749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335A-6BC2-BB0D-599D-E189D486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941A-D3B6-E479-8CEC-034E42EA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EC93F-F61D-37F5-AC07-9B071ABF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829B-6247-BA0D-6B03-BD9B6CD4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07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A469-7067-C99B-57CC-0CC7EFA9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8E69-0633-F728-B0C4-04E90E12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83CB-DA0A-DF88-19ED-ABF401CA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6B64-847D-4443-9CD2-5C46C9642C84}" type="datetimeFigureOut">
              <a:rPr lang="id-ID" smtClean="0"/>
              <a:t>14/01/2024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3119-0380-9883-D491-C466D9536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67BF-2B13-96BF-FEAF-D6C401CB3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8DA8-E192-4538-9AEC-4B8C29520C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38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59911-1C24-2EB5-957D-160BFE2E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4DA808-D6A9-6B4A-718E-8066772D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121920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DA20-0D09-1E31-BD9C-3FF3D045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113A2-1AE7-0154-8DE0-2EB59ADE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"/>
            <a:ext cx="12192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4D690-D836-B2F6-C7A3-DBF556C0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12192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FD911-8E0A-201E-1859-9B1C287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702"/>
            <a:ext cx="12192000" cy="62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AB36B-3429-3451-90DD-151E16D4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92"/>
            <a:ext cx="12192000" cy="64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7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7D3DF-875D-C653-B5E1-5330499C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4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02754-8962-E239-0DC9-00B1C1C0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D7EBB-0CCB-C0C2-51C5-22928EA4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94"/>
            <a:ext cx="12192000" cy="5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0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C6658-2D86-5591-52CA-AD879876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1219200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0644C-D821-F163-E011-4F0F4174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12192000" cy="62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74E76-5C18-8062-9E96-6BF57FDE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906561"/>
            <a:ext cx="678238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32B58-26A9-E7CB-B39F-ECFFB5AA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65" y="1840092"/>
            <a:ext cx="6812870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2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70F4B-AC14-9BB0-13A1-6E6C3B30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1" y="1554317"/>
            <a:ext cx="8977138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0A357-4EC4-77DE-8661-65406B27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53" y="1866764"/>
            <a:ext cx="7780694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1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62345D-67C1-7D2D-E9FD-78144665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4757"/>
            <a:ext cx="12192000" cy="14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5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C014C-EF4F-F61A-B1A0-0EF59096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54" y="601735"/>
            <a:ext cx="10508891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6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601DE-9BAE-2F2D-9126-6CA5D6EF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6" y="738907"/>
            <a:ext cx="10470787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7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C17DF-24A8-615A-747D-7961B388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1" y="380736"/>
            <a:ext cx="1057747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3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9CE83-340D-9FF6-5DA9-5E2D1379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2" y="834165"/>
            <a:ext cx="10562235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0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C9181-9772-D0D0-2EBA-50C424A6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681752"/>
            <a:ext cx="1056985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FF53B-FC55-0E6E-E2C9-6495463F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9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C8AFD-CA4F-3A1B-3CDD-B558097C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5" y="308339"/>
            <a:ext cx="10493649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2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B9EBD-0220-F2A0-78D0-53D07AB4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1219008"/>
            <a:ext cx="10524132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4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5BB52-3D0F-D90C-49D6-1A6E8B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818924"/>
            <a:ext cx="1056985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2A22E-E852-D7F6-8654-7F0F6086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79"/>
            <a:ext cx="12192000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7A622-0EA6-C240-B6AF-C5623D6A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14436-C701-A9EC-350F-568E88E0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2E89F-EE7B-9E0C-A95B-4A80152A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25"/>
            <a:ext cx="121920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2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BDA99-9D1E-AA47-86DA-733AE592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675"/>
            <a:ext cx="12192000" cy="62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3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96505-F1E3-2197-CECF-F7312447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2024-01-14T06:16:47Z</dcterms:created>
  <dcterms:modified xsi:type="dcterms:W3CDTF">2024-01-14T06:38:16Z</dcterms:modified>
</cp:coreProperties>
</file>