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8" r:id="rId3"/>
    <p:sldId id="297" r:id="rId4"/>
    <p:sldId id="296" r:id="rId5"/>
    <p:sldId id="295" r:id="rId6"/>
    <p:sldId id="294" r:id="rId7"/>
    <p:sldId id="257" r:id="rId8"/>
    <p:sldId id="258" r:id="rId9"/>
    <p:sldId id="259" r:id="rId10"/>
    <p:sldId id="260" r:id="rId11"/>
    <p:sldId id="261" r:id="rId12"/>
    <p:sldId id="262" r:id="rId13"/>
    <p:sldId id="264" r:id="rId14"/>
    <p:sldId id="263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FE8E-9A07-8A42-88D5-2852EF6FE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8E1E1C-68C4-3A0D-CF54-C04355D52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77233-A4E9-DA3A-DEE6-D0E1704EB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0E47-4189-406F-BD8C-A1EB1A642FB7}" type="datetimeFigureOut">
              <a:rPr lang="id-ID" smtClean="0"/>
              <a:t>15/01/2024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33D69-F161-F6A8-9036-9EAD4F670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ED2DF-7C36-5406-A73D-9BEAA6F4F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CCE1-3F40-45DA-B12C-9CD5B10D15F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93750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E3B0B-61A0-8551-4F8B-D5A878199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B3C6F-08B8-B39C-6C68-0AD0C9343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4491C-9EE2-0ECD-CD40-7D2258356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0E47-4189-406F-BD8C-A1EB1A642FB7}" type="datetimeFigureOut">
              <a:rPr lang="id-ID" smtClean="0"/>
              <a:t>15/01/2024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883C9-3B74-5E86-CC9B-825928B96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2B21E-323F-6F12-DD72-1CD286992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CCE1-3F40-45DA-B12C-9CD5B10D15F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4204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5937A1-F329-84E3-D710-E7E4A776D7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F7009B-5BEC-122B-F243-6E19C9738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85BBE-8913-9FC7-69E2-329FDD3DE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0E47-4189-406F-BD8C-A1EB1A642FB7}" type="datetimeFigureOut">
              <a:rPr lang="id-ID" smtClean="0"/>
              <a:t>15/01/2024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1065F-A1CE-D105-B2B3-39194687F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89D88-2630-E085-47A8-1CEEB8BA4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CCE1-3F40-45DA-B12C-9CD5B10D15F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6060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D8DFE-DB3B-A240-C42B-724179B0A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FF493-F63F-58F2-AB0B-A22B5EB9A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681A5-A97E-67FB-EF9B-659297959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0E47-4189-406F-BD8C-A1EB1A642FB7}" type="datetimeFigureOut">
              <a:rPr lang="id-ID" smtClean="0"/>
              <a:t>15/01/2024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4533C-72D6-7D44-C524-465B8E067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38E8F-1517-4797-6CD7-8E177F465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CCE1-3F40-45DA-B12C-9CD5B10D15F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10085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F9EDC-FA34-3F24-A3BE-E838574D5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D0259-C9AF-B2AD-501F-AF30E6CA4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0C94B-8750-7F9A-FD07-B644A69BC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0E47-4189-406F-BD8C-A1EB1A642FB7}" type="datetimeFigureOut">
              <a:rPr lang="id-ID" smtClean="0"/>
              <a:t>15/01/2024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C5548-9BE0-0065-1ACD-99AB4A113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6E961-8C47-2D13-F230-F54CF77F7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CCE1-3F40-45DA-B12C-9CD5B10D15F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22280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8CFFE-DF5B-0B78-85D0-356F3A24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589FD-F362-C45D-D946-7D2D88DE7E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16661-5DE0-FD29-E55C-B883E3B58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2FA38-08FB-67C6-1949-1F4A41EF0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0E47-4189-406F-BD8C-A1EB1A642FB7}" type="datetimeFigureOut">
              <a:rPr lang="id-ID" smtClean="0"/>
              <a:t>15/01/2024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7F7B3-6C7F-9A0D-F4DB-1DC480B46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9C62E-6720-416C-3474-876AAD98D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CCE1-3F40-45DA-B12C-9CD5B10D15F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11186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C8221-E49E-BAD7-ECA3-73A329139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B1C90-2ABB-D0E8-A662-ABD559FDE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5A0C-3DF5-3889-8D94-E8A8F018D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0B6D-EDC6-63E4-F1B3-0DE2A66BB6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79C399-E284-4B65-7C27-444BC06466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287F92-D713-51D2-E7BB-267AEFEC9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0E47-4189-406F-BD8C-A1EB1A642FB7}" type="datetimeFigureOut">
              <a:rPr lang="id-ID" smtClean="0"/>
              <a:t>15/01/2024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6B0771-5051-7DF4-C561-18EB047A3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13A892-1E0C-DA7A-85B0-CE8ED72A9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CCE1-3F40-45DA-B12C-9CD5B10D15F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21653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B3EDD-BD39-0126-DCD4-680E6AF70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48C397-2BC0-C6C0-7BE6-C608A05A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0E47-4189-406F-BD8C-A1EB1A642FB7}" type="datetimeFigureOut">
              <a:rPr lang="id-ID" smtClean="0"/>
              <a:t>15/01/2024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82DAC4-699A-CF1D-5186-A902CCBDC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56798-6017-3D89-8562-31F347AD4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CCE1-3F40-45DA-B12C-9CD5B10D15F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31366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84C53A-55E1-2B38-03CD-608FDCABE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0E47-4189-406F-BD8C-A1EB1A642FB7}" type="datetimeFigureOut">
              <a:rPr lang="id-ID" smtClean="0"/>
              <a:t>15/01/2024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7B19CE-5BA7-85D2-E19A-729857FB0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8209EE-4C0C-C9F8-6784-98029F90E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CCE1-3F40-45DA-B12C-9CD5B10D15F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0933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1D7FC-7ED0-661E-18F4-5357660D2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F3F1-5C6E-B1D2-D11C-20E51314E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1F4A4-64AF-7870-BA49-E6198BB29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3AB6A-9D42-F262-A4B0-5A5F55E4D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0E47-4189-406F-BD8C-A1EB1A642FB7}" type="datetimeFigureOut">
              <a:rPr lang="id-ID" smtClean="0"/>
              <a:t>15/01/2024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FAA77-70EB-AAC9-517F-960DCD842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C06ED-8E3D-0F67-8BC0-C18709D0A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CCE1-3F40-45DA-B12C-9CD5B10D15F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89906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59339-C2EF-F7E4-9D90-C583F22CE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574681-F070-F09B-4442-AF3F9745C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B42A89-4CFD-1B1D-04C5-11062FB81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66018-AD7E-FE51-1B2E-AA198EB2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0E47-4189-406F-BD8C-A1EB1A642FB7}" type="datetimeFigureOut">
              <a:rPr lang="id-ID" smtClean="0"/>
              <a:t>15/01/2024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FBD6C-5C72-5A54-915A-009BC866E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E55EA-5E2F-CED3-F6EA-062F340BE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CCE1-3F40-45DA-B12C-9CD5B10D15F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45539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4C3503-2B1A-00F2-3D01-BA928299E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08DA1-F8C0-C63B-B134-8C570F47C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938D8-02FC-CCF7-A592-89ADB59D80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30E47-4189-406F-BD8C-A1EB1A642FB7}" type="datetimeFigureOut">
              <a:rPr lang="id-ID" smtClean="0"/>
              <a:t>15/01/2024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98545-C5FB-78CE-C4FC-3018AC4255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F4BCA-AFDE-3F2B-0A05-9FA854322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0CCE1-3F40-45DA-B12C-9CD5B10D15F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75556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D4E9A4F-41A8-ACBB-1F72-B64DD25A1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705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0BE399-ACCE-BA90-30FD-341960F5A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709" y="766916"/>
            <a:ext cx="6774581" cy="58256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F1AB8A-122D-A8BB-C1C3-8D13925AB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633" y="196645"/>
            <a:ext cx="6468731" cy="81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92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600DDD-1E5E-A7E7-C5AB-02688B492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253" y="2863645"/>
            <a:ext cx="7301494" cy="113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684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3765B9-B4A5-DE1A-31BF-57BBBD317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330" y="386702"/>
            <a:ext cx="8117340" cy="608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17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11DD12-7699-5BDD-110B-1D78697A5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617" y="527155"/>
            <a:ext cx="5136265" cy="580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1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2D549B-AB8C-24D1-1BEB-199FC2BCE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045" y="513301"/>
            <a:ext cx="10078065" cy="576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094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ADAA47-7930-83F9-EAD1-B5712F265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260" y="206094"/>
            <a:ext cx="6551480" cy="644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913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2A4341-18D1-D352-65C6-4CA5689C1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194" y="2910272"/>
            <a:ext cx="7615612" cy="103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724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85A2B0-F6E3-E865-5D72-A0F26728F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235" y="115513"/>
            <a:ext cx="6895529" cy="662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3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16CFDF-DA11-B73E-B27E-9BE14B3A8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564" y="962323"/>
            <a:ext cx="9532871" cy="493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690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D131A9-C7C3-628D-53A8-2A3ECB7A3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348" y="272481"/>
            <a:ext cx="7691303" cy="631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92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9F74971-5196-979B-AA06-B42E7CA13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168" y="245626"/>
            <a:ext cx="6115664" cy="636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427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203A54-2BD9-C551-7C7B-C261B8C61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56" y="2781244"/>
            <a:ext cx="11392887" cy="12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885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59B3B2-E63D-CAB3-E67A-271D587EF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0330"/>
            <a:ext cx="12192000" cy="613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867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E0F509-9503-E4F4-5751-FB81B7A27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3225"/>
            <a:ext cx="12192000" cy="605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276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8C340F-66DE-79CE-5C0E-70BED9A01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4650"/>
            <a:ext cx="12192000" cy="610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259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1DBEFD-67FE-60F8-DC05-817EC78F9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0525"/>
            <a:ext cx="12192000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862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9AEA0C-DED4-AF49-1BF9-7E96FF6BF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1650"/>
            <a:ext cx="12192000" cy="585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2144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26F19B-6D7F-671D-502B-80CF4A9DB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7825"/>
            <a:ext cx="12192000" cy="610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8063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96DF66-AA86-DB22-28E4-050E57029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1475"/>
            <a:ext cx="121920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6672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7C8105-2FA8-ED61-DD10-E66ED0354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6875"/>
            <a:ext cx="12192000" cy="606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2461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EEA3EE-553F-1402-26E4-979A3D915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9100"/>
            <a:ext cx="121920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150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937F220-0E6F-DB78-2688-74680F4B5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391" y="263448"/>
            <a:ext cx="3329218" cy="633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1449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716991-4313-FD25-7C4C-8F8677774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9100"/>
            <a:ext cx="121920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2433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A26B74-8E20-BD56-CD16-416CB8AEB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38" y="765568"/>
            <a:ext cx="10911724" cy="532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6948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303E90-F695-CDBC-A026-61F712A04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190" y="1853914"/>
            <a:ext cx="7119619" cy="31501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D84BEF-3A22-8E89-45C2-ACDF61636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661" y="825024"/>
            <a:ext cx="9774676" cy="7972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FCFC27-F1D5-D102-AF26-CE9976D785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5896" y="3110418"/>
            <a:ext cx="4940005" cy="6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9503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99E801-E960-110F-C705-FB8036E43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189" y="2428911"/>
            <a:ext cx="9195622" cy="200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6571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EC10E3-DBF1-D7CB-259D-6E3C1B081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70" y="2729847"/>
            <a:ext cx="10846660" cy="139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3479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84367F-6617-0BAD-E7C1-D08C2A9C5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081" y="321193"/>
            <a:ext cx="7994070" cy="8175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1F3DE4-A03D-D053-0A70-9E95E4582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288" y="1533832"/>
            <a:ext cx="7971423" cy="512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6483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E224A3-55C5-0417-8B98-B4A6A9DDF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549" y="1867022"/>
            <a:ext cx="7682902" cy="31239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2F955B-7A00-E155-5AD0-205CD5C76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804" y="655051"/>
            <a:ext cx="10326392" cy="77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0091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0C53FE-63C7-EF24-2DFB-4BD0E9DCC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218" y="2506015"/>
            <a:ext cx="8647563" cy="184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3757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14E493-C5C6-FB1B-7944-9286AF529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147" y="333723"/>
            <a:ext cx="10597706" cy="619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8685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92D9AE-5E40-B0D5-D250-24E53B329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8450"/>
            <a:ext cx="12192000" cy="626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249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342A847-FEDE-B2AB-6006-811D6CB33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4900"/>
            <a:ext cx="121920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740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8FC2EA-9620-2B20-A698-2DC720CB0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6075"/>
            <a:ext cx="12192000" cy="616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9660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E7BFB3-B428-D5D9-8E83-D432F7B57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3700"/>
            <a:ext cx="12192000" cy="607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558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FFF21B-DBA5-00B0-BE6F-A8F8F6F31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100"/>
            <a:ext cx="12192000" cy="627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907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EA2ECB-2E0F-85E5-E74D-3EB465764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400" y="153149"/>
            <a:ext cx="7839199" cy="655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967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6DD6C8-CAB7-9B7F-B626-9EBF092C8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67" y="2281702"/>
            <a:ext cx="11362665" cy="229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843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B28992-C346-ED44-A9E5-8AF87CD9E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57" y="1496962"/>
            <a:ext cx="11503286" cy="386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839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31A51E-22AB-3602-F475-E3D93D067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595" y="1053101"/>
            <a:ext cx="10656810" cy="475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328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0</Words>
  <Application>Microsoft Office PowerPoint</Application>
  <PresentationFormat>Widescreen</PresentationFormat>
  <Paragraphs>0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33</cp:revision>
  <dcterms:created xsi:type="dcterms:W3CDTF">2024-01-15T07:33:49Z</dcterms:created>
  <dcterms:modified xsi:type="dcterms:W3CDTF">2024-01-15T08:26:08Z</dcterms:modified>
</cp:coreProperties>
</file>