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1" r:id="rId4"/>
    <p:sldId id="257" r:id="rId5"/>
    <p:sldId id="256" r:id="rId6"/>
    <p:sldId id="258" r:id="rId7"/>
    <p:sldId id="285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4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4839-3A5C-1788-6AD6-EA125AFDB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938F-AC0D-1A1D-0359-8A5A1DA48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8BDE-3209-E7B3-E288-619079E7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F8D1-71DD-AF9B-FD42-C4245694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F59D-31CF-CB46-29A1-DD590F2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2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85BC-4900-01F6-CA59-FD6917A6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18362-FC88-5891-CEA5-B96E4EBDC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1427-5833-D4FC-E752-A9EDC88C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209F-64FC-D46C-AB21-A9A34F7A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5486-6BB0-01C4-2673-8A4B0A7F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B102C-444C-D4AC-813C-F770C545E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12F8A-4B50-1BF8-C905-2F20AAE4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16E5-5847-B3BA-027D-C71EC8B8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9828-D8D1-037B-8863-0B50B1AB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E369-A716-5244-17BC-6538BDFA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0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2300-B350-5EBD-6440-BEE79FDD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9C87-E21F-7F09-7FBA-8976A75F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7FF3-1AA9-B61C-15D9-52CBC5D5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91EA-CDD9-30B5-6719-92F48991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D928-E4E8-A6F2-F747-E3233FE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049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893A-2481-165A-1159-0213C070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D8F9E-23D3-E1DB-1C8D-FB6BCA54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0C59-D8B8-5F82-E1B6-09B9B269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F5C4-5240-12AC-40CB-65E7874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A4BC-40AF-DF46-F4C2-3DAA8D12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906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313D-38CE-31D0-59E6-4807C4A6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2B01-EC5E-7CD2-7F16-90CCFA1D4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355D-076B-D4D2-E3EF-8D8324DB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254EE-9B54-47DD-BF53-A831B018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1551-5FF9-6443-F0C6-C77DBC9E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72E3-19C1-B2BB-B6A4-A73A9752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46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A27E-37CB-AE7C-A124-E961D78E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7D56B-DB5F-7694-535B-72797C55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23E0B-1705-99A1-1077-6A7821EE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AF9FB-D250-6A25-0EE5-DF0486D71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68D57-E213-C922-4065-A3A650A5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826E5-7EE2-52A9-0BCC-6778A774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61777-937E-C5E3-3573-989FB390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0901-4A92-9B96-E705-C3C91CFF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080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811C-7B39-72DF-E983-BA50FB07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2799E-F7C2-8F5D-C517-F7D105D1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C729C-A4F1-74D8-4950-42800FD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8268A-1A70-0259-1426-6928D5D5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52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25497-77C5-97E7-D3D9-5EEF3BE4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1E19-AFFE-131B-66AA-228D6950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692E-62A9-183C-2AF9-E699BC3C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14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90D6-65C9-0859-82D1-F6CB3BBF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6698-697F-B86B-1D14-AD0800AF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5460-D6DE-C749-527D-70FCAA7F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1951-3A95-51EA-C0C8-3CB9DCCF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5DE7-47F3-B67D-4CAE-6635F26B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FE3EA-0FBC-BAA1-80C7-39257776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25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7831-8AB0-F6DD-DEF8-5BE7EF19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B6466-A471-FCAC-BAB1-A8464C5A7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D161A-5177-1585-961B-977C59F84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02EE-0C8A-1C99-98BF-F6879669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B47A8-66F8-16EB-696F-8DA51379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1CAA-FC76-9E4C-7EA1-94ACA59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728F4-CDEC-F19E-8FAA-7422C9CA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FD8E-5A4C-F55B-A1C4-96F5B8C36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A7B0-211A-1B4E-BA5E-47A9BCC3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95D3-1EAF-4C55-9E00-AE8BEEE17CC6}" type="datetimeFigureOut">
              <a:rPr lang="id-ID" smtClean="0"/>
              <a:t>06/02/2024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737E-7334-E99C-733D-1B9FFC793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8BD7-E8F0-8015-3679-D99CCB81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909C-645B-4053-AAB5-DD0025CB9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509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F1D7F-F919-9558-EE36-CE27A7BBE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660F6-78F7-1FE0-584A-CFD6F127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33" y="0"/>
            <a:ext cx="756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6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DB2C8-F1E6-7343-27C6-8DA74394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4D9B0-58CF-352B-D467-3F414AE2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54" y="2005896"/>
            <a:ext cx="9244292" cy="28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F398F-70B4-C656-4006-7FAA6EC6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6F408-94C8-D43C-94AD-CC1AB8A8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79" y="1427723"/>
            <a:ext cx="7734441" cy="4859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5712E-B0F3-F304-2AFB-BB49B7B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26" y="344129"/>
            <a:ext cx="6591347" cy="7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9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B083B-014F-93AD-3113-90E6BA69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3E755-34BA-61D7-7060-A62D6E12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46" y="2919491"/>
            <a:ext cx="7535708" cy="10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3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B352-875E-C73C-D109-6E0AC53ED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EAB2E-4C4B-B725-9173-EC8946BD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6" y="953830"/>
            <a:ext cx="6388088" cy="47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8B65E-1E69-4854-0EFF-A058FA12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29C978-0D5F-B78A-08A3-5A339102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25" y="1910419"/>
            <a:ext cx="9252749" cy="30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E7DB4-62AC-3099-1E4B-F1237B196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76E66-A764-5E4F-6F88-56A2F4E5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23" y="726310"/>
            <a:ext cx="5152154" cy="54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19A-C3FF-55AD-9529-55B35BA21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43120-1219-0FDE-6D16-E9935354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0" y="880354"/>
            <a:ext cx="8843940" cy="50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6A31E-6DA6-D7A1-DCA4-FE9D1D3C1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B534D-C287-BC3C-501E-CBC77BEF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01" y="2229368"/>
            <a:ext cx="8368998" cy="2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453C7-0CCB-0AC6-38B8-10EB09B3A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A8D1B-1528-204C-2B96-8CF068D4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56" y="3093341"/>
            <a:ext cx="7146288" cy="6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7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702F-FE47-E0DE-37FB-470D2521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7ED71-E2A6-B1CC-9D3E-3620A16C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17" y="2431489"/>
            <a:ext cx="9337165" cy="19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35BA2-3328-7FB9-F998-2DF1CFFD6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A068C-BB72-E0CA-FC5B-FF742A4A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464563"/>
            <a:ext cx="8939035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41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A3BA4-FC77-0206-35B1-E679D652D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7EF79-2F5D-64B9-BADB-84039B61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61" y="2326398"/>
            <a:ext cx="7738078" cy="22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0640C-E18A-9EFB-A8A9-83AAC4A9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42F86-5D98-E1C5-5257-E1F7100B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78" y="2834318"/>
            <a:ext cx="9268843" cy="11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6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DD8FC-5CFD-DA90-5FCD-16A39806D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4E40D-7183-4098-5D0B-D2F2F3ED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86" y="2284058"/>
            <a:ext cx="8703628" cy="22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7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F7F76-A60E-7E7D-A44F-5D683426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6BFCA-FC34-4E7E-1924-8ECB6D1F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15" y="1499663"/>
            <a:ext cx="9862170" cy="38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CB97B-87A3-9DD6-7757-51E524C4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E4296-E888-CE39-7FEF-A313F0D4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2" y="1108509"/>
            <a:ext cx="11956816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3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4D19D-27F0-109E-1ED9-781438E1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157B2C-D241-A1FC-4808-C8BA8F7D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79" y="0"/>
            <a:ext cx="7484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FA913-BD9E-5BD5-2116-4F820106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52CD5-EA7A-A2B4-8D7A-64365E9D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33" y="0"/>
            <a:ext cx="756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6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6A2E1-CBAA-E163-01C5-C29D2CBE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73610-A377-CE6F-478E-CB20B290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96" y="148954"/>
            <a:ext cx="5686808" cy="3854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E315F0-36C5-4A63-E9F3-83E8E0B3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02" y="4308655"/>
            <a:ext cx="6991906" cy="24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3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800A1-16E6-7E03-8C0D-2B78F5B7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51118-2389-6279-840D-819778AE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616974"/>
            <a:ext cx="11572569" cy="56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1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4C7AF-1708-07A9-C88C-569FB751A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AFB81-3FEE-BE1D-9194-AA2C3722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3" y="2384969"/>
            <a:ext cx="7308213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F78CB-264C-348D-4938-9889B435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14" y="0"/>
            <a:ext cx="9476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2F2F8-4B81-18AF-30E5-0BD1F0D7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96900-883E-A3AE-2E98-0AAEE769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8" y="460366"/>
            <a:ext cx="7895303" cy="59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6214F-01F1-ED22-746D-1244E42B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EC0493-1EE4-8023-442A-430FBBF0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51"/>
            <a:ext cx="12192000" cy="6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3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62CB3-9BBA-0EA2-4CA4-5D9DE0E7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AD55B-DE1F-83E2-4244-977475EA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16" y="2275825"/>
            <a:ext cx="8699767" cy="23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D5D2-1D13-CD5B-3B45-924F8DF38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A3E24-E659-036F-70F7-C913EC02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8" y="894090"/>
            <a:ext cx="8052644" cy="50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2024-02-06T03:58:44Z</dcterms:created>
  <dcterms:modified xsi:type="dcterms:W3CDTF">2024-02-06T04:43:35Z</dcterms:modified>
</cp:coreProperties>
</file>