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8A2F-3800-64BF-C536-BDC0186D2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F38E0-A50E-0F43-853E-BF6943C72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AF8D8-F6B4-E46C-26F4-D428CBC8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825-9E7C-42C1-B7CB-5B445EBC1654}" type="datetimeFigureOut">
              <a:rPr lang="id-ID" smtClean="0"/>
              <a:t>20/01/2024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C8E15-0441-961D-A475-81947F4A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D3C40-C8C2-5AB5-73BB-F1DF5C60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632C-CC05-479A-9FFD-435E9CAB8C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093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9D05-0FF1-7F14-79EA-F1C82E8E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949B2-DD7E-7124-0B59-C037A7ED1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62BC3-11EC-A543-0226-92EF7FF9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825-9E7C-42C1-B7CB-5B445EBC1654}" type="datetimeFigureOut">
              <a:rPr lang="id-ID" smtClean="0"/>
              <a:t>20/01/2024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A7AF6-3D2B-9CAA-D81D-4659935C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678C-E6A0-2A20-3309-1A1CD7DD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632C-CC05-479A-9FFD-435E9CAB8C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490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F6B57-F657-2B5E-AFD2-81260D44E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14505-E8E9-12BB-3D1F-AFD65A4E1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3ABB-0F04-E5A3-BAE1-288C7612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825-9E7C-42C1-B7CB-5B445EBC1654}" type="datetimeFigureOut">
              <a:rPr lang="id-ID" smtClean="0"/>
              <a:t>20/01/2024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A8E6-C826-5E94-A289-C70D0CA1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F965-D214-7061-1ABF-45F20CEE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632C-CC05-479A-9FFD-435E9CAB8C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655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3C49-AB4B-2E45-A626-1CEA567D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07932-46EC-965C-EDBB-AD870213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E02F-E169-2CE8-5E6F-5171FE71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825-9E7C-42C1-B7CB-5B445EBC1654}" type="datetimeFigureOut">
              <a:rPr lang="id-ID" smtClean="0"/>
              <a:t>20/01/2024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5AB90-1C0B-2431-279A-51593BDC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867FC-A45E-680F-4F05-699BF010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632C-CC05-479A-9FFD-435E9CAB8C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128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F7CA-14A0-2D72-8963-A3BE6C7C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2F383-1754-9C0D-6EA3-597565AE1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6443-23C3-7D39-DD58-3F201673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825-9E7C-42C1-B7CB-5B445EBC1654}" type="datetimeFigureOut">
              <a:rPr lang="id-ID" smtClean="0"/>
              <a:t>20/01/2024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2ADF-D256-5BCA-2A35-D7912440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9B8F-A602-00A6-5D21-38CE85B7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632C-CC05-479A-9FFD-435E9CAB8C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896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0700-9B8C-AE89-5EAC-D384D554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CAC0-C672-E9B3-39CB-2BB8E867C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3D93D-55EF-C7D4-E004-A15B1A197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B6B2A-82F5-868D-F80C-621E8E80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825-9E7C-42C1-B7CB-5B445EBC1654}" type="datetimeFigureOut">
              <a:rPr lang="id-ID" smtClean="0"/>
              <a:t>20/01/2024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E8CE7-9BE7-051B-3C43-DAC66363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A35E6-FAD3-CC2C-46B7-01E9D0C3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632C-CC05-479A-9FFD-435E9CAB8C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574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DC20-721B-93F7-E634-C860393E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56257-2358-5816-8CFF-91AB6F3D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12D1E-C916-49DD-F194-538EAD599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4E904-1440-E229-DE80-8BFE47F2B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58B02-2330-9169-1597-451643FC3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0EE78-EB0A-0AC6-E73C-CB664AE7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825-9E7C-42C1-B7CB-5B445EBC1654}" type="datetimeFigureOut">
              <a:rPr lang="id-ID" smtClean="0"/>
              <a:t>20/01/2024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287B2-6BDD-FD73-F5CF-B6EBAF4C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1B140-6E5E-2AEE-5189-6A6ADA51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632C-CC05-479A-9FFD-435E9CAB8C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647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D35C-6BCE-C20A-5406-9401176B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630AD-675F-9EB3-CC9C-F844128A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825-9E7C-42C1-B7CB-5B445EBC1654}" type="datetimeFigureOut">
              <a:rPr lang="id-ID" smtClean="0"/>
              <a:t>20/01/2024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3DD04-0565-87EC-C9A8-1F0876A2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C9690-1951-F79F-5131-32DC3568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632C-CC05-479A-9FFD-435E9CAB8C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331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CF4FC-7B43-BEA8-5A4C-5B5CAEA4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825-9E7C-42C1-B7CB-5B445EBC1654}" type="datetimeFigureOut">
              <a:rPr lang="id-ID" smtClean="0"/>
              <a:t>20/01/2024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96172-D487-108D-4EF5-E499F6B7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BE289-935D-E938-FBD2-392777BA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632C-CC05-479A-9FFD-435E9CAB8C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921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4A4C-2A5E-6025-938A-A59054CB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E4B6-E045-C854-CAD1-A5C41005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24D66-A140-A2E4-FC65-99E06D36C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41564-1ACF-1494-E9CF-F9DA8E11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825-9E7C-42C1-B7CB-5B445EBC1654}" type="datetimeFigureOut">
              <a:rPr lang="id-ID" smtClean="0"/>
              <a:t>20/01/2024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2E9A-5AC4-9EDB-6099-E0AD87A0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BEAF6-5E4D-2D8E-EF9C-08EE30D7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632C-CC05-479A-9FFD-435E9CAB8C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338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562F-72FC-43E0-BF32-D0777707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04B9B-2629-B0FF-99F7-7BF2C9193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DCB3E-0726-F94C-59BB-AC2592177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93AC-7569-5382-7BD5-EC9ED53A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825-9E7C-42C1-B7CB-5B445EBC1654}" type="datetimeFigureOut">
              <a:rPr lang="id-ID" smtClean="0"/>
              <a:t>20/01/2024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14FFE-729E-F5BB-818A-EBA12BE6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79E22-B4AB-9D12-20D8-D181C733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632C-CC05-479A-9FFD-435E9CAB8C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655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77CBE-BC9A-5C26-C62F-CE707479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D7A1B-16D4-0379-D82B-978CE297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D6626-C106-B9E0-9E0A-DEE7C2F70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5825-9E7C-42C1-B7CB-5B445EBC1654}" type="datetimeFigureOut">
              <a:rPr lang="id-ID" smtClean="0"/>
              <a:t>20/01/2024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CB9B9-A277-6886-8802-CADB3BC23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B8C8B-8187-4561-4755-3B0123365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632C-CC05-479A-9FFD-435E9CAB8C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034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B4C65B-7ADD-FAC6-0492-EF451074B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8792E5-25D2-06DA-1357-990EE684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46" y="883498"/>
            <a:ext cx="6660993" cy="5781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57609E-24B1-0AF7-6273-D576D038A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385" y="192935"/>
            <a:ext cx="5865517" cy="74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5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60332-411D-D0C2-7D78-C1BD43532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746" y="2706619"/>
            <a:ext cx="8214507" cy="144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4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713928-B46D-BB53-2FA9-4F64A256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217" y="939696"/>
            <a:ext cx="6983565" cy="497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1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4602D1-2435-850D-60AD-945CFB21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066" y="794018"/>
            <a:ext cx="5007868" cy="526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EC78B3-DC03-8145-EE72-C1F04850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09" y="984265"/>
            <a:ext cx="8368181" cy="48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0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097412-4DEB-0BF5-22BC-893EE0442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20" y="1114929"/>
            <a:ext cx="8842960" cy="1726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47AA7B-BB4E-AD92-E0E7-1E893F2ED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431" y="3658388"/>
            <a:ext cx="8363138" cy="90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7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FAF488-4AE8-A9ED-AE12-E86D5C2C9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88" y="594459"/>
            <a:ext cx="9774423" cy="801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77DC26-9492-1BD3-E072-63B040CE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88" y="2523100"/>
            <a:ext cx="8308686" cy="351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38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D4FDE3-7D0B-2EF6-062D-727D7ACA0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72" y="417957"/>
            <a:ext cx="7374297" cy="1214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AA5779-D54B-1E7F-A1FA-8E7E42BA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372" y="2384204"/>
            <a:ext cx="4674879" cy="13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C6A7A2-ED55-695F-A75B-3E48E151F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92722"/>
            <a:ext cx="12192000" cy="138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2D3B9-8CE8-C62E-950D-0895D1A3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0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B401A8-59A7-E2A2-2D91-24204248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225"/>
            <a:ext cx="12192000" cy="60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2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A70D63-AD4F-3948-0238-348CA2E69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300"/>
            <a:ext cx="121920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5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554096-E047-581F-2629-28BFBC7C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525"/>
            <a:ext cx="121920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83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51AACB-C27F-D53D-E1FD-42876B575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121920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9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613045-99B5-36BA-3A25-6802D59E3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12192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8C8F75-CA01-E5DC-D543-E14C50A46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2574" cy="2293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92AF34-117C-A947-E3E1-D120A3950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2882"/>
            <a:ext cx="12192000" cy="3022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BE2527-FB09-138A-9D92-929BA6DD19C9}"/>
              </a:ext>
            </a:extLst>
          </p:cNvPr>
          <p:cNvCxnSpPr/>
          <p:nvPr/>
        </p:nvCxnSpPr>
        <p:spPr>
          <a:xfrm flipH="1">
            <a:off x="6882581" y="2202426"/>
            <a:ext cx="1061884" cy="1582993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2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27B692-92D6-2D4E-8DAB-5FD57D68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95" y="1541206"/>
            <a:ext cx="10911210" cy="377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8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A73F9-E2A5-CD8A-F0A1-216FF737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251" y="473693"/>
            <a:ext cx="6799497" cy="59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2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0038D8-96AE-98F7-1895-45F515245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53" y="2327787"/>
            <a:ext cx="11486493" cy="22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4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62820D-0F45-4BB1-937B-2E57357D9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58" y="1979425"/>
            <a:ext cx="11207684" cy="289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7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E9AD8-55F0-93D8-3ACD-F08CE273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31" y="1873735"/>
            <a:ext cx="8078738" cy="311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6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11</cp:revision>
  <dcterms:created xsi:type="dcterms:W3CDTF">2024-01-20T04:09:15Z</dcterms:created>
  <dcterms:modified xsi:type="dcterms:W3CDTF">2024-01-20T04:39:47Z</dcterms:modified>
</cp:coreProperties>
</file>