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322" r:id="rId34"/>
    <p:sldId id="324" r:id="rId35"/>
    <p:sldId id="320" r:id="rId36"/>
    <p:sldId id="325" r:id="rId37"/>
    <p:sldId id="326" r:id="rId38"/>
    <p:sldId id="327" r:id="rId39"/>
    <p:sldId id="329" r:id="rId40"/>
    <p:sldId id="331" r:id="rId41"/>
    <p:sldId id="333" r:id="rId42"/>
    <p:sldId id="334" r:id="rId43"/>
    <p:sldId id="335" r:id="rId44"/>
    <p:sldId id="336" r:id="rId45"/>
    <p:sldId id="290" r:id="rId46"/>
  </p:sldIdLst>
  <p:sldSz cx="9144000" cy="5143500" type="screen16x9"/>
  <p:notesSz cx="6858000" cy="9144000"/>
  <p:embeddedFontLst>
    <p:embeddedFont>
      <p:font typeface="Anaheim" panose="020B0604020202020204" charset="0"/>
      <p:regular r:id="rId48"/>
    </p:embeddedFont>
    <p:embeddedFont>
      <p:font typeface="Bebas Neue" panose="020B0606020202050201" pitchFamily="34" charset="0"/>
      <p:regular r:id="rId49"/>
    </p:embeddedFont>
    <p:embeddedFont>
      <p:font typeface="Calibri" panose="020F0502020204030204" pitchFamily="34" charset="0"/>
      <p:regular r:id="rId50"/>
      <p:bold r:id="rId51"/>
      <p:italic r:id="rId52"/>
      <p:boldItalic r:id="rId53"/>
    </p:embeddedFont>
    <p:embeddedFont>
      <p:font typeface="Montserrat ExtraBold" panose="00000900000000000000" pitchFamily="50" charset="0"/>
      <p:bold r:id="rId54"/>
      <p:boldItalic r:id="rId55"/>
    </p:embeddedFont>
    <p:embeddedFont>
      <p:font typeface="Nunito" panose="020B0604020202020204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A4A3A4"/>
          </p15:clr>
        </p15:guide>
        <p15:guide id="2" pos="5306">
          <p15:clr>
            <a:srgbClr val="A4A3A4"/>
          </p15:clr>
        </p15:guide>
        <p15:guide id="3" orient="horz" pos="30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cha Dea Mitra" initials="ADM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99A8621-9D62-448F-B34C-9D27741E7D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</a:tblStyle>
  <a:tblStyle styleId="{1E6F9F91-6A2E-4B55-AD20-7175E5FDC10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2" y="66"/>
      </p:cViewPr>
      <p:guideLst>
        <p:guide pos="454"/>
        <p:guide pos="5306"/>
        <p:guide orient="horz" pos="307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3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913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ct val="0"/>
              </a:spcBef>
              <a:spcAft>
                <a:spcPct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ct val="0"/>
              </a:spcBef>
              <a:spcAft>
                <a:spcPct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ct val="0"/>
              </a:spcBef>
              <a:spcAft>
                <a:spcPct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ct val="0"/>
              </a:spcBef>
              <a:spcAft>
                <a:spcPct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ct val="0"/>
              </a:spcBef>
              <a:spcAft>
                <a:spcPct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ct val="0"/>
              </a:spcBef>
              <a:spcAft>
                <a:spcPct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ct val="0"/>
              </a:spcBef>
              <a:spcAft>
                <a:spcPct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ct val="0"/>
              </a:spcBef>
              <a:spcAft>
                <a:spcPct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ct val="0"/>
              </a:spcBef>
              <a:spcAft>
                <a:spcPct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18569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Google Shape;61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51" name="Google Shape;61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5" name="Google Shape;68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56" name="Google Shape;68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2" name="Google Shape;80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63" name="Google Shape;80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5" name="Google Shape;68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66" name="Google Shape;68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8" name="Google Shape;68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69" name="Google Shape;68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1" name="Google Shape;68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72" name="Google Shape;68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4" name="Google Shape;68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75" name="Google Shape;68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7" name="Google Shape;68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78" name="Google Shape;68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4" name="Google Shape;80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85" name="Google Shape;80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6" name="Google Shape;68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87" name="Google Shape;68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9" name="Google Shape;68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90" name="Google Shape;68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Google Shape;61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02" name="Google Shape;61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1" name="Google Shape;68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92" name="Google Shape;68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1" name="Google Shape;68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12" name="Google Shape;68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3" name="Google Shape;68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14" name="Google Shape;68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9" name="Google Shape;68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20" name="Google Shape;68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1" name="Google Shape;68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22" name="Google Shape;68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7" name="Google Shape;68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28" name="Google Shape;68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4" name="Google Shape;80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35" name="Google Shape;80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7" name="Google Shape;68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38" name="Google Shape;68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4" name="Google Shape;80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45" name="Google Shape;80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5" name="Google Shape;80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86" name="Google Shape;80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Google Shape;80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26" name="Google Shape;80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0" name="Google Shape;80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162" name="Google Shape;80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6" name="Google Shape;80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148" name="Google Shape;80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6" name="Google Shape;80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148" name="Google Shape;80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1692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6" name="Google Shape;80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148" name="Google Shape;80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1505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4" name="Google Shape;1511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085" name="Google Shape;1512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1" name="Google Shape;1022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02" name="Google Shape;1023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8" name="Google Shape;80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09" name="Google Shape;80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9" name="Google Shape;68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40" name="Google Shape;68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2" name="Google Shape;68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43" name="Google Shape;68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9" name="Google Shape;80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50" name="Google Shape;80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2" name="Google Shape;68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53" name="Google Shape;68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sz="1200" i="1">
              <a:solidFill>
                <a:srgbClr val="595959"/>
              </a:solidFill>
              <a:latin typeface="Anaheim" panose="020B0604020202020204" charset="0"/>
              <a:ea typeface="Anaheim"/>
              <a:cs typeface="Anaheim"/>
              <a:sym typeface="Anaheim" panose="020B060402020202020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Google Shape;9;p2"/>
          <p:cNvSpPr/>
          <p:nvPr/>
        </p:nvSpPr>
        <p:spPr>
          <a:xfrm>
            <a:off x="7200855" y="2978611"/>
            <a:ext cx="2407825" cy="2399050"/>
          </a:xfrm>
          <a:custGeom>
            <a:avLst/>
            <a:gdLst/>
            <a:ahLst/>
            <a:cxnLst/>
            <a:rect l="l" t="t" r="r" b="b"/>
            <a:pathLst>
              <a:path w="96313" h="95962" extrusionOk="0">
                <a:moveTo>
                  <a:pt x="525" y="95962"/>
                </a:moveTo>
                <a:cubicBezTo>
                  <a:pt x="-1087" y="89520"/>
                  <a:pt x="1790" y="81647"/>
                  <a:pt x="6488" y="76953"/>
                </a:cubicBezTo>
                <a:cubicBezTo>
                  <a:pt x="10634" y="72811"/>
                  <a:pt x="17253" y="72227"/>
                  <a:pt x="22888" y="70617"/>
                </a:cubicBezTo>
                <a:cubicBezTo>
                  <a:pt x="35015" y="67152"/>
                  <a:pt x="47706" y="60186"/>
                  <a:pt x="54196" y="49372"/>
                </a:cubicBezTo>
                <a:cubicBezTo>
                  <a:pt x="62055" y="36276"/>
                  <a:pt x="60544" y="17684"/>
                  <a:pt x="71341" y="6882"/>
                </a:cubicBezTo>
                <a:cubicBezTo>
                  <a:pt x="76091" y="2129"/>
                  <a:pt x="83631" y="173"/>
                  <a:pt x="90350" y="173"/>
                </a:cubicBezTo>
                <a:cubicBezTo>
                  <a:pt x="92372" y="173"/>
                  <a:pt x="95408" y="-517"/>
                  <a:pt x="96313" y="1291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8579" name="Google Shape;10;p2"/>
          <p:cNvSpPr/>
          <p:nvPr/>
        </p:nvSpPr>
        <p:spPr>
          <a:xfrm>
            <a:off x="7472975" y="2487900"/>
            <a:ext cx="1863600" cy="2832650"/>
          </a:xfrm>
          <a:custGeom>
            <a:avLst/>
            <a:gdLst/>
            <a:ahLst/>
            <a:cxnLst/>
            <a:rect l="l" t="t" r="r" b="b"/>
            <a:pathLst>
              <a:path w="74544" h="113306" extrusionOk="0">
                <a:moveTo>
                  <a:pt x="0" y="113306"/>
                </a:moveTo>
                <a:cubicBezTo>
                  <a:pt x="0" y="108682"/>
                  <a:pt x="2505" y="102032"/>
                  <a:pt x="7082" y="101379"/>
                </a:cubicBezTo>
                <a:cubicBezTo>
                  <a:pt x="18408" y="99764"/>
                  <a:pt x="30519" y="103509"/>
                  <a:pt x="41372" y="99888"/>
                </a:cubicBezTo>
                <a:cubicBezTo>
                  <a:pt x="48091" y="97646"/>
                  <a:pt x="54976" y="93177"/>
                  <a:pt x="58144" y="86843"/>
                </a:cubicBezTo>
                <a:cubicBezTo>
                  <a:pt x="66622" y="69892"/>
                  <a:pt x="62990" y="49143"/>
                  <a:pt x="62990" y="30190"/>
                </a:cubicBezTo>
                <a:cubicBezTo>
                  <a:pt x="62990" y="19415"/>
                  <a:pt x="63769" y="0"/>
                  <a:pt x="74544" y="0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8580" name="Google Shape;11;p2"/>
          <p:cNvSpPr/>
          <p:nvPr/>
        </p:nvSpPr>
        <p:spPr>
          <a:xfrm flipH="1">
            <a:off x="-754750" y="-268350"/>
            <a:ext cx="2599700" cy="2134775"/>
          </a:xfrm>
          <a:custGeom>
            <a:avLst/>
            <a:gdLst/>
            <a:ahLst/>
            <a:cxnLst/>
            <a:rect l="l" t="t" r="r" b="b"/>
            <a:pathLst>
              <a:path w="103988" h="85391" extrusionOk="0">
                <a:moveTo>
                  <a:pt x="0" y="0"/>
                </a:moveTo>
                <a:cubicBezTo>
                  <a:pt x="0" y="13617"/>
                  <a:pt x="15605" y="25333"/>
                  <a:pt x="28699" y="29072"/>
                </a:cubicBezTo>
                <a:cubicBezTo>
                  <a:pt x="38460" y="31859"/>
                  <a:pt x="49225" y="33758"/>
                  <a:pt x="57026" y="40254"/>
                </a:cubicBezTo>
                <a:cubicBezTo>
                  <a:pt x="73441" y="53925"/>
                  <a:pt x="84886" y="93426"/>
                  <a:pt x="103988" y="83862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8581" name="Google Shape;12;p2"/>
          <p:cNvSpPr/>
          <p:nvPr/>
        </p:nvSpPr>
        <p:spPr>
          <a:xfrm flipH="1">
            <a:off x="-577700" y="-364325"/>
            <a:ext cx="2609025" cy="1528150"/>
          </a:xfrm>
          <a:custGeom>
            <a:avLst/>
            <a:gdLst/>
            <a:ahLst/>
            <a:cxnLst/>
            <a:rect l="l" t="t" r="r" b="b"/>
            <a:pathLst>
              <a:path w="104361" h="61126" extrusionOk="0">
                <a:moveTo>
                  <a:pt x="0" y="0"/>
                </a:moveTo>
                <a:cubicBezTo>
                  <a:pt x="0" y="3946"/>
                  <a:pt x="3560" y="7052"/>
                  <a:pt x="5591" y="10436"/>
                </a:cubicBezTo>
                <a:cubicBezTo>
                  <a:pt x="12028" y="21162"/>
                  <a:pt x="24143" y="29911"/>
                  <a:pt x="36527" y="31681"/>
                </a:cubicBezTo>
                <a:cubicBezTo>
                  <a:pt x="45137" y="32912"/>
                  <a:pt x="54037" y="32735"/>
                  <a:pt x="62617" y="31308"/>
                </a:cubicBezTo>
                <a:cubicBezTo>
                  <a:pt x="69065" y="30235"/>
                  <a:pt x="75550" y="27255"/>
                  <a:pt x="81998" y="28327"/>
                </a:cubicBezTo>
                <a:cubicBezTo>
                  <a:pt x="95051" y="30498"/>
                  <a:pt x="101158" y="48287"/>
                  <a:pt x="104361" y="61126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8582" name="Google Shape;13;p2"/>
          <p:cNvSpPr/>
          <p:nvPr/>
        </p:nvSpPr>
        <p:spPr>
          <a:xfrm>
            <a:off x="301125" y="255200"/>
            <a:ext cx="8541900" cy="4633200"/>
          </a:xfrm>
          <a:prstGeom prst="roundRect">
            <a:avLst>
              <a:gd name="adj" fmla="val 364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cxnSp>
        <p:nvCxnSpPr>
          <p:cNvPr id="3145728" name="Google Shape;14;p2"/>
          <p:cNvCxnSpPr>
            <a:cxnSpLocks/>
          </p:cNvCxnSpPr>
          <p:nvPr/>
        </p:nvCxnSpPr>
        <p:spPr>
          <a:xfrm>
            <a:off x="301125" y="492901"/>
            <a:ext cx="85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" name="Google Shape;15;p2"/>
          <p:cNvGrpSpPr/>
          <p:nvPr/>
        </p:nvGrpSpPr>
        <p:grpSpPr>
          <a:xfrm>
            <a:off x="7929562" y="310159"/>
            <a:ext cx="647944" cy="127673"/>
            <a:chOff x="484625" y="375963"/>
            <a:chExt cx="1160150" cy="228600"/>
          </a:xfrm>
        </p:grpSpPr>
        <p:sp>
          <p:nvSpPr>
            <p:cNvPr id="1048583" name="Google Shape;16;p2"/>
            <p:cNvSpPr/>
            <p:nvPr/>
          </p:nvSpPr>
          <p:spPr>
            <a:xfrm>
              <a:off x="951675" y="375963"/>
              <a:ext cx="228600" cy="228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cxnSp>
          <p:nvCxnSpPr>
            <p:cNvPr id="3145729" name="Google Shape;17;p2"/>
            <p:cNvCxnSpPr>
              <a:cxnSpLocks/>
            </p:cNvCxnSpPr>
            <p:nvPr/>
          </p:nvCxnSpPr>
          <p:spPr>
            <a:xfrm>
              <a:off x="484625" y="490263"/>
              <a:ext cx="228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" name="Google Shape;18;p2"/>
            <p:cNvGrpSpPr/>
            <p:nvPr/>
          </p:nvGrpSpPr>
          <p:grpSpPr>
            <a:xfrm>
              <a:off x="1418725" y="378363"/>
              <a:ext cx="226050" cy="223800"/>
              <a:chOff x="1418725" y="382025"/>
              <a:chExt cx="226050" cy="223800"/>
            </a:xfrm>
          </p:grpSpPr>
          <p:cxnSp>
            <p:nvCxnSpPr>
              <p:cNvPr id="3145730" name="Google Shape;19;p2"/>
              <p:cNvCxnSpPr>
                <a:cxnSpLocks/>
              </p:cNvCxnSpPr>
              <p:nvPr/>
            </p:nvCxnSpPr>
            <p:spPr>
              <a:xfrm>
                <a:off x="1420975" y="382025"/>
                <a:ext cx="223800" cy="22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731" name="Google Shape;20;p2"/>
              <p:cNvCxnSpPr>
                <a:cxnSpLocks/>
              </p:cNvCxnSpPr>
              <p:nvPr/>
            </p:nvCxnSpPr>
            <p:spPr>
              <a:xfrm flipH="1">
                <a:off x="1418725" y="382025"/>
                <a:ext cx="223800" cy="22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48584" name="Google Shape;21;p2"/>
          <p:cNvSpPr txBox="1">
            <a:spLocks noGrp="1"/>
          </p:cNvSpPr>
          <p:nvPr>
            <p:ph type="ctrTitle"/>
          </p:nvPr>
        </p:nvSpPr>
        <p:spPr>
          <a:xfrm>
            <a:off x="1396950" y="1369645"/>
            <a:ext cx="6350100" cy="19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Clr>
                <a:srgbClr val="191919"/>
              </a:buClr>
              <a:buSzPts val="5200"/>
              <a:buNone/>
              <a:defRPr sz="5300"/>
            </a:lvl1pPr>
            <a:lvl2pPr lvl="1" algn="ctr">
              <a:spcBef>
                <a:spcPct val="0"/>
              </a:spcBef>
              <a:spcAft>
                <a:spcPct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ct val="0"/>
              </a:spcBef>
              <a:spcAft>
                <a:spcPct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ct val="0"/>
              </a:spcBef>
              <a:spcAft>
                <a:spcPct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ct val="0"/>
              </a:spcBef>
              <a:spcAft>
                <a:spcPct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ct val="0"/>
              </a:spcBef>
              <a:spcAft>
                <a:spcPct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ct val="0"/>
              </a:spcBef>
              <a:spcAft>
                <a:spcPct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ct val="0"/>
              </a:spcBef>
              <a:spcAft>
                <a:spcPct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ct val="0"/>
              </a:spcBef>
              <a:spcAft>
                <a:spcPct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48585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2307600" y="329805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48586" name="Google Shape;23;p2"/>
          <p:cNvSpPr/>
          <p:nvPr/>
        </p:nvSpPr>
        <p:spPr>
          <a:xfrm rot="1419887" flipH="1">
            <a:off x="133771" y="229371"/>
            <a:ext cx="861766" cy="745437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587" name="Google Shape;24;p2"/>
          <p:cNvSpPr/>
          <p:nvPr/>
        </p:nvSpPr>
        <p:spPr>
          <a:xfrm rot="1419887" flipH="1">
            <a:off x="80934" y="257085"/>
            <a:ext cx="861766" cy="745437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588" name="Google Shape;25;p2"/>
          <p:cNvSpPr/>
          <p:nvPr/>
        </p:nvSpPr>
        <p:spPr>
          <a:xfrm rot="2839371">
            <a:off x="7997587" y="3953540"/>
            <a:ext cx="1114821" cy="1114821"/>
          </a:xfrm>
          <a:prstGeom prst="pie">
            <a:avLst>
              <a:gd name="adj1" fmla="val 0"/>
              <a:gd name="adj2" fmla="val 1620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589" name="Google Shape;26;p2"/>
          <p:cNvSpPr/>
          <p:nvPr/>
        </p:nvSpPr>
        <p:spPr>
          <a:xfrm rot="2839371">
            <a:off x="8069856" y="4032591"/>
            <a:ext cx="1114821" cy="1114821"/>
          </a:xfrm>
          <a:prstGeom prst="pie">
            <a:avLst>
              <a:gd name="adj1" fmla="val 0"/>
              <a:gd name="adj2" fmla="val 1620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28" name="Google Shape;27;p2"/>
          <p:cNvGrpSpPr/>
          <p:nvPr/>
        </p:nvGrpSpPr>
        <p:grpSpPr>
          <a:xfrm rot="-1690618">
            <a:off x="8426424" y="3556366"/>
            <a:ext cx="257133" cy="257124"/>
            <a:chOff x="598374" y="2721350"/>
            <a:chExt cx="257131" cy="257122"/>
          </a:xfrm>
        </p:grpSpPr>
        <p:sp>
          <p:nvSpPr>
            <p:cNvPr id="1048590" name="Google Shape;28;p2"/>
            <p:cNvSpPr/>
            <p:nvPr/>
          </p:nvSpPr>
          <p:spPr>
            <a:xfrm>
              <a:off x="715924" y="2721350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591" name="Google Shape;29;p2"/>
            <p:cNvSpPr/>
            <p:nvPr/>
          </p:nvSpPr>
          <p:spPr>
            <a:xfrm>
              <a:off x="715924" y="2877372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592" name="Google Shape;30;p2"/>
            <p:cNvSpPr/>
            <p:nvPr/>
          </p:nvSpPr>
          <p:spPr>
            <a:xfrm rot="5400000">
              <a:off x="794005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593" name="Google Shape;31;p2"/>
            <p:cNvSpPr/>
            <p:nvPr/>
          </p:nvSpPr>
          <p:spPr>
            <a:xfrm rot="5400000">
              <a:off x="637974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29" name="Google Shape;32;p2"/>
          <p:cNvGrpSpPr/>
          <p:nvPr/>
        </p:nvGrpSpPr>
        <p:grpSpPr>
          <a:xfrm rot="491939">
            <a:off x="7658680" y="4477881"/>
            <a:ext cx="257111" cy="257102"/>
            <a:chOff x="598374" y="2721350"/>
            <a:chExt cx="257131" cy="257122"/>
          </a:xfrm>
        </p:grpSpPr>
        <p:sp>
          <p:nvSpPr>
            <p:cNvPr id="1048594" name="Google Shape;33;p2"/>
            <p:cNvSpPr/>
            <p:nvPr/>
          </p:nvSpPr>
          <p:spPr>
            <a:xfrm>
              <a:off x="715924" y="2721350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595" name="Google Shape;34;p2"/>
            <p:cNvSpPr/>
            <p:nvPr/>
          </p:nvSpPr>
          <p:spPr>
            <a:xfrm>
              <a:off x="715924" y="2877372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596" name="Google Shape;35;p2"/>
            <p:cNvSpPr/>
            <p:nvPr/>
          </p:nvSpPr>
          <p:spPr>
            <a:xfrm rot="5400000">
              <a:off x="794005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597" name="Google Shape;36;p2"/>
            <p:cNvSpPr/>
            <p:nvPr/>
          </p:nvSpPr>
          <p:spPr>
            <a:xfrm rot="5400000">
              <a:off x="637974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30" name="Google Shape;37;p2"/>
          <p:cNvGrpSpPr/>
          <p:nvPr/>
        </p:nvGrpSpPr>
        <p:grpSpPr>
          <a:xfrm rot="-1891788">
            <a:off x="436103" y="1212078"/>
            <a:ext cx="257111" cy="257102"/>
            <a:chOff x="598374" y="2721350"/>
            <a:chExt cx="257131" cy="257122"/>
          </a:xfrm>
        </p:grpSpPr>
        <p:sp>
          <p:nvSpPr>
            <p:cNvPr id="1048598" name="Google Shape;38;p2"/>
            <p:cNvSpPr/>
            <p:nvPr/>
          </p:nvSpPr>
          <p:spPr>
            <a:xfrm>
              <a:off x="715924" y="2721350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599" name="Google Shape;39;p2"/>
            <p:cNvSpPr/>
            <p:nvPr/>
          </p:nvSpPr>
          <p:spPr>
            <a:xfrm>
              <a:off x="715924" y="2877372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00" name="Google Shape;40;p2"/>
            <p:cNvSpPr/>
            <p:nvPr/>
          </p:nvSpPr>
          <p:spPr>
            <a:xfrm rot="5400000">
              <a:off x="794005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01" name="Google Shape;41;p2"/>
            <p:cNvSpPr/>
            <p:nvPr/>
          </p:nvSpPr>
          <p:spPr>
            <a:xfrm rot="5400000">
              <a:off x="637974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9" name="Google Shape;528;p21"/>
          <p:cNvSpPr/>
          <p:nvPr/>
        </p:nvSpPr>
        <p:spPr>
          <a:xfrm>
            <a:off x="-359600" y="-80899"/>
            <a:ext cx="2587050" cy="5420550"/>
          </a:xfrm>
          <a:custGeom>
            <a:avLst/>
            <a:gdLst/>
            <a:ahLst/>
            <a:cxnLst/>
            <a:rect l="l" t="t" r="r" b="b"/>
            <a:pathLst>
              <a:path w="103481" h="216822" extrusionOk="0">
                <a:moveTo>
                  <a:pt x="0" y="32005"/>
                </a:moveTo>
                <a:cubicBezTo>
                  <a:pt x="1017" y="29971"/>
                  <a:pt x="3269" y="23868"/>
                  <a:pt x="6102" y="19800"/>
                </a:cubicBezTo>
                <a:cubicBezTo>
                  <a:pt x="8935" y="15732"/>
                  <a:pt x="11405" y="10792"/>
                  <a:pt x="16999" y="7595"/>
                </a:cubicBezTo>
                <a:cubicBezTo>
                  <a:pt x="22593" y="4399"/>
                  <a:pt x="30730" y="1493"/>
                  <a:pt x="39666" y="621"/>
                </a:cubicBezTo>
                <a:cubicBezTo>
                  <a:pt x="48602" y="-251"/>
                  <a:pt x="62405" y="-614"/>
                  <a:pt x="70614" y="2364"/>
                </a:cubicBezTo>
                <a:cubicBezTo>
                  <a:pt x="78823" y="5343"/>
                  <a:pt x="87032" y="9193"/>
                  <a:pt x="88921" y="18492"/>
                </a:cubicBezTo>
                <a:cubicBezTo>
                  <a:pt x="90810" y="27791"/>
                  <a:pt x="87250" y="48568"/>
                  <a:pt x="81947" y="58158"/>
                </a:cubicBezTo>
                <a:cubicBezTo>
                  <a:pt x="76644" y="67748"/>
                  <a:pt x="68216" y="69928"/>
                  <a:pt x="57101" y="76030"/>
                </a:cubicBezTo>
                <a:cubicBezTo>
                  <a:pt x="45986" y="82133"/>
                  <a:pt x="24410" y="86128"/>
                  <a:pt x="15256" y="94773"/>
                </a:cubicBezTo>
                <a:cubicBezTo>
                  <a:pt x="6102" y="103418"/>
                  <a:pt x="363" y="118311"/>
                  <a:pt x="2179" y="127900"/>
                </a:cubicBezTo>
                <a:cubicBezTo>
                  <a:pt x="3995" y="137490"/>
                  <a:pt x="14820" y="147661"/>
                  <a:pt x="26153" y="152310"/>
                </a:cubicBezTo>
                <a:cubicBezTo>
                  <a:pt x="37486" y="156960"/>
                  <a:pt x="57973" y="152528"/>
                  <a:pt x="70178" y="155797"/>
                </a:cubicBezTo>
                <a:cubicBezTo>
                  <a:pt x="82383" y="159066"/>
                  <a:pt x="94152" y="164951"/>
                  <a:pt x="99383" y="171925"/>
                </a:cubicBezTo>
                <a:cubicBezTo>
                  <a:pt x="104614" y="178899"/>
                  <a:pt x="104250" y="190160"/>
                  <a:pt x="101562" y="197643"/>
                </a:cubicBezTo>
                <a:cubicBezTo>
                  <a:pt x="98874" y="205126"/>
                  <a:pt x="86306" y="213626"/>
                  <a:pt x="83255" y="216822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9000" name="Google Shape;529;p21"/>
          <p:cNvSpPr/>
          <p:nvPr/>
        </p:nvSpPr>
        <p:spPr>
          <a:xfrm>
            <a:off x="-185250" y="-370500"/>
            <a:ext cx="4522350" cy="1558300"/>
          </a:xfrm>
          <a:custGeom>
            <a:avLst/>
            <a:gdLst/>
            <a:ahLst/>
            <a:cxnLst/>
            <a:rect l="l" t="t" r="r" b="b"/>
            <a:pathLst>
              <a:path w="180894" h="62331" extrusionOk="0">
                <a:moveTo>
                  <a:pt x="0" y="62332"/>
                </a:moveTo>
                <a:cubicBezTo>
                  <a:pt x="1380" y="58772"/>
                  <a:pt x="3778" y="47293"/>
                  <a:pt x="8282" y="40973"/>
                </a:cubicBezTo>
                <a:cubicBezTo>
                  <a:pt x="12786" y="34653"/>
                  <a:pt x="20051" y="27970"/>
                  <a:pt x="27025" y="24410"/>
                </a:cubicBezTo>
                <a:cubicBezTo>
                  <a:pt x="33999" y="20850"/>
                  <a:pt x="41918" y="20051"/>
                  <a:pt x="50127" y="19615"/>
                </a:cubicBezTo>
                <a:cubicBezTo>
                  <a:pt x="58336" y="19179"/>
                  <a:pt x="64367" y="19033"/>
                  <a:pt x="76281" y="21794"/>
                </a:cubicBezTo>
                <a:cubicBezTo>
                  <a:pt x="88195" y="24555"/>
                  <a:pt x="108827" y="33636"/>
                  <a:pt x="121613" y="36179"/>
                </a:cubicBezTo>
                <a:cubicBezTo>
                  <a:pt x="134399" y="38722"/>
                  <a:pt x="144715" y="38430"/>
                  <a:pt x="152997" y="37050"/>
                </a:cubicBezTo>
                <a:cubicBezTo>
                  <a:pt x="161279" y="35670"/>
                  <a:pt x="167019" y="32329"/>
                  <a:pt x="171305" y="27897"/>
                </a:cubicBezTo>
                <a:cubicBezTo>
                  <a:pt x="175591" y="23466"/>
                  <a:pt x="177117" y="15111"/>
                  <a:pt x="178715" y="10461"/>
                </a:cubicBezTo>
                <a:cubicBezTo>
                  <a:pt x="180313" y="5812"/>
                  <a:pt x="180531" y="1744"/>
                  <a:pt x="180894" y="0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9001" name="Google Shape;530;p21"/>
          <p:cNvSpPr/>
          <p:nvPr/>
        </p:nvSpPr>
        <p:spPr>
          <a:xfrm>
            <a:off x="7329641" y="-95080"/>
            <a:ext cx="2445175" cy="3767450"/>
          </a:xfrm>
          <a:custGeom>
            <a:avLst/>
            <a:gdLst/>
            <a:ahLst/>
            <a:cxnLst/>
            <a:rect l="l" t="t" r="r" b="b"/>
            <a:pathLst>
              <a:path w="97807" h="150698" extrusionOk="0">
                <a:moveTo>
                  <a:pt x="76449" y="2931"/>
                </a:moveTo>
                <a:cubicBezTo>
                  <a:pt x="72453" y="2495"/>
                  <a:pt x="63154" y="-1064"/>
                  <a:pt x="52475" y="316"/>
                </a:cubicBezTo>
                <a:cubicBezTo>
                  <a:pt x="41796" y="1696"/>
                  <a:pt x="21091" y="3440"/>
                  <a:pt x="12373" y="11213"/>
                </a:cubicBezTo>
                <a:cubicBezTo>
                  <a:pt x="3655" y="18986"/>
                  <a:pt x="1040" y="34824"/>
                  <a:pt x="168" y="46956"/>
                </a:cubicBezTo>
                <a:cubicBezTo>
                  <a:pt x="-704" y="59088"/>
                  <a:pt x="1839" y="74490"/>
                  <a:pt x="7142" y="84007"/>
                </a:cubicBezTo>
                <a:cubicBezTo>
                  <a:pt x="12445" y="93524"/>
                  <a:pt x="20582" y="100062"/>
                  <a:pt x="31988" y="104058"/>
                </a:cubicBezTo>
                <a:cubicBezTo>
                  <a:pt x="43394" y="108054"/>
                  <a:pt x="65334" y="104930"/>
                  <a:pt x="75577" y="107981"/>
                </a:cubicBezTo>
                <a:cubicBezTo>
                  <a:pt x="85820" y="111032"/>
                  <a:pt x="89743" y="115246"/>
                  <a:pt x="93448" y="122365"/>
                </a:cubicBezTo>
                <a:cubicBezTo>
                  <a:pt x="97153" y="129485"/>
                  <a:pt x="97081" y="145976"/>
                  <a:pt x="97807" y="150698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9002" name="Google Shape;531;p21"/>
          <p:cNvSpPr/>
          <p:nvPr/>
        </p:nvSpPr>
        <p:spPr>
          <a:xfrm>
            <a:off x="4994070" y="4295513"/>
            <a:ext cx="5009600" cy="1033225"/>
          </a:xfrm>
          <a:custGeom>
            <a:avLst/>
            <a:gdLst/>
            <a:ahLst/>
            <a:cxnLst/>
            <a:rect l="l" t="t" r="r" b="b"/>
            <a:pathLst>
              <a:path w="200384" h="41329" extrusionOk="0">
                <a:moveTo>
                  <a:pt x="746" y="41329"/>
                </a:moveTo>
                <a:cubicBezTo>
                  <a:pt x="673" y="39658"/>
                  <a:pt x="-562" y="35154"/>
                  <a:pt x="310" y="31304"/>
                </a:cubicBezTo>
                <a:cubicBezTo>
                  <a:pt x="1182" y="27454"/>
                  <a:pt x="1981" y="21206"/>
                  <a:pt x="5977" y="18227"/>
                </a:cubicBezTo>
                <a:cubicBezTo>
                  <a:pt x="9973" y="15248"/>
                  <a:pt x="17382" y="13723"/>
                  <a:pt x="24284" y="13432"/>
                </a:cubicBezTo>
                <a:cubicBezTo>
                  <a:pt x="31186" y="13141"/>
                  <a:pt x="37362" y="14158"/>
                  <a:pt x="47387" y="16483"/>
                </a:cubicBezTo>
                <a:cubicBezTo>
                  <a:pt x="57413" y="18808"/>
                  <a:pt x="72232" y="25202"/>
                  <a:pt x="84437" y="27381"/>
                </a:cubicBezTo>
                <a:cubicBezTo>
                  <a:pt x="96642" y="29561"/>
                  <a:pt x="111244" y="31013"/>
                  <a:pt x="120616" y="29560"/>
                </a:cubicBezTo>
                <a:cubicBezTo>
                  <a:pt x="129988" y="28107"/>
                  <a:pt x="135436" y="22586"/>
                  <a:pt x="140667" y="18663"/>
                </a:cubicBezTo>
                <a:cubicBezTo>
                  <a:pt x="145898" y="14740"/>
                  <a:pt x="147859" y="9073"/>
                  <a:pt x="152000" y="6022"/>
                </a:cubicBezTo>
                <a:cubicBezTo>
                  <a:pt x="156141" y="2971"/>
                  <a:pt x="159992" y="1082"/>
                  <a:pt x="165513" y="355"/>
                </a:cubicBezTo>
                <a:cubicBezTo>
                  <a:pt x="171034" y="-371"/>
                  <a:pt x="179316" y="-8"/>
                  <a:pt x="185128" y="1663"/>
                </a:cubicBezTo>
                <a:cubicBezTo>
                  <a:pt x="190940" y="3334"/>
                  <a:pt x="197841" y="8928"/>
                  <a:pt x="200384" y="10381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9003" name="Google Shape;532;p21"/>
          <p:cNvSpPr/>
          <p:nvPr/>
        </p:nvSpPr>
        <p:spPr>
          <a:xfrm rot="1419887" flipH="1">
            <a:off x="133771" y="166771"/>
            <a:ext cx="861766" cy="745437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192" name="Google Shape;533;p21"/>
          <p:cNvGrpSpPr/>
          <p:nvPr/>
        </p:nvGrpSpPr>
        <p:grpSpPr>
          <a:xfrm>
            <a:off x="862775" y="255200"/>
            <a:ext cx="4545300" cy="4633200"/>
            <a:chOff x="712625" y="255200"/>
            <a:chExt cx="4545300" cy="4633200"/>
          </a:xfrm>
        </p:grpSpPr>
        <p:grpSp>
          <p:nvGrpSpPr>
            <p:cNvPr id="193" name="Google Shape;534;p21"/>
            <p:cNvGrpSpPr/>
            <p:nvPr/>
          </p:nvGrpSpPr>
          <p:grpSpPr>
            <a:xfrm>
              <a:off x="713225" y="255200"/>
              <a:ext cx="4544100" cy="4633200"/>
              <a:chOff x="713225" y="255200"/>
              <a:chExt cx="4544100" cy="4633200"/>
            </a:xfrm>
          </p:grpSpPr>
          <p:sp>
            <p:nvSpPr>
              <p:cNvPr id="1049004" name="Google Shape;535;p21"/>
              <p:cNvSpPr/>
              <p:nvPr/>
            </p:nvSpPr>
            <p:spPr>
              <a:xfrm>
                <a:off x="713225" y="255200"/>
                <a:ext cx="4544100" cy="4633200"/>
              </a:xfrm>
              <a:prstGeom prst="roundRect">
                <a:avLst>
                  <a:gd name="adj" fmla="val 3640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grpSp>
            <p:nvGrpSpPr>
              <p:cNvPr id="194" name="Google Shape;536;p21"/>
              <p:cNvGrpSpPr/>
              <p:nvPr/>
            </p:nvGrpSpPr>
            <p:grpSpPr>
              <a:xfrm>
                <a:off x="4345462" y="310159"/>
                <a:ext cx="647944" cy="127673"/>
                <a:chOff x="484625" y="375963"/>
                <a:chExt cx="1160150" cy="228600"/>
              </a:xfrm>
            </p:grpSpPr>
            <p:sp>
              <p:nvSpPr>
                <p:cNvPr id="1049005" name="Google Shape;537;p21"/>
                <p:cNvSpPr/>
                <p:nvPr/>
              </p:nvSpPr>
              <p:spPr>
                <a:xfrm>
                  <a:off x="951675" y="375963"/>
                  <a:ext cx="228600" cy="2286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145756" name="Google Shape;538;p21"/>
                <p:cNvCxnSpPr>
                  <a:cxnSpLocks/>
                </p:cNvCxnSpPr>
                <p:nvPr/>
              </p:nvCxnSpPr>
              <p:spPr>
                <a:xfrm>
                  <a:off x="484625" y="490263"/>
                  <a:ext cx="228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195" name="Google Shape;539;p21"/>
                <p:cNvGrpSpPr/>
                <p:nvPr/>
              </p:nvGrpSpPr>
              <p:grpSpPr>
                <a:xfrm>
                  <a:off x="1418725" y="378363"/>
                  <a:ext cx="226050" cy="223800"/>
                  <a:chOff x="1418725" y="382025"/>
                  <a:chExt cx="226050" cy="223800"/>
                </a:xfrm>
              </p:grpSpPr>
              <p:cxnSp>
                <p:nvCxnSpPr>
                  <p:cNvPr id="3145757" name="Google Shape;540;p21"/>
                  <p:cNvCxnSpPr>
                    <a:cxnSpLocks/>
                  </p:cNvCxnSpPr>
                  <p:nvPr/>
                </p:nvCxnSpPr>
                <p:spPr>
                  <a:xfrm>
                    <a:off x="1420975" y="382025"/>
                    <a:ext cx="223800" cy="223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145758" name="Google Shape;541;p21"/>
                  <p:cNvCxnSpPr>
                    <a:cxnSpLocks/>
                  </p:cNvCxnSpPr>
                  <p:nvPr/>
                </p:nvCxnSpPr>
                <p:spPr>
                  <a:xfrm flipH="1">
                    <a:off x="1418725" y="382025"/>
                    <a:ext cx="223800" cy="223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  <p:cxnSp>
          <p:nvCxnSpPr>
            <p:cNvPr id="3145759" name="Google Shape;542;p21"/>
            <p:cNvCxnSpPr>
              <a:cxnSpLocks/>
            </p:cNvCxnSpPr>
            <p:nvPr/>
          </p:nvCxnSpPr>
          <p:spPr>
            <a:xfrm>
              <a:off x="712625" y="492901"/>
              <a:ext cx="4545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9006" name="Google Shape;543;p21"/>
          <p:cNvSpPr txBox="1">
            <a:spLocks noGrp="1"/>
          </p:cNvSpPr>
          <p:nvPr>
            <p:ph type="title"/>
          </p:nvPr>
        </p:nvSpPr>
        <p:spPr>
          <a:xfrm>
            <a:off x="1110396" y="493772"/>
            <a:ext cx="4050000" cy="13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3500"/>
              <a:buNone/>
              <a:defRPr sz="8500"/>
            </a:lvl1pPr>
            <a:lvl2pPr lvl="1" rtl="0">
              <a:spcBef>
                <a:spcPct val="0"/>
              </a:spcBef>
              <a:spcAft>
                <a:spcPct val="0"/>
              </a:spcAft>
              <a:buSzPts val="3500"/>
              <a:buNone/>
            </a:lvl2pPr>
            <a:lvl3pPr lvl="2" rtl="0">
              <a:spcBef>
                <a:spcPct val="0"/>
              </a:spcBef>
              <a:spcAft>
                <a:spcPct val="0"/>
              </a:spcAft>
              <a:buSzPts val="3500"/>
              <a:buNone/>
            </a:lvl3pPr>
            <a:lvl4pPr lvl="3" rtl="0">
              <a:spcBef>
                <a:spcPct val="0"/>
              </a:spcBef>
              <a:spcAft>
                <a:spcPct val="0"/>
              </a:spcAft>
              <a:buSzPts val="3500"/>
              <a:buNone/>
            </a:lvl4pPr>
            <a:lvl5pPr lvl="4" rtl="0">
              <a:spcBef>
                <a:spcPct val="0"/>
              </a:spcBef>
              <a:spcAft>
                <a:spcPct val="0"/>
              </a:spcAft>
              <a:buSzPts val="3500"/>
              <a:buNone/>
            </a:lvl5pPr>
            <a:lvl6pPr lvl="5" rtl="0">
              <a:spcBef>
                <a:spcPct val="0"/>
              </a:spcBef>
              <a:spcAft>
                <a:spcPct val="0"/>
              </a:spcAft>
              <a:buSzPts val="3500"/>
              <a:buNone/>
            </a:lvl6pPr>
            <a:lvl7pPr lvl="6" rtl="0">
              <a:spcBef>
                <a:spcPct val="0"/>
              </a:spcBef>
              <a:spcAft>
                <a:spcPct val="0"/>
              </a:spcAft>
              <a:buSzPts val="3500"/>
              <a:buNone/>
            </a:lvl7pPr>
            <a:lvl8pPr lvl="7" rtl="0">
              <a:spcBef>
                <a:spcPct val="0"/>
              </a:spcBef>
              <a:spcAft>
                <a:spcPct val="0"/>
              </a:spcAft>
              <a:buSzPts val="3500"/>
              <a:buNone/>
            </a:lvl8pPr>
            <a:lvl9pPr lvl="8" rtl="0">
              <a:spcBef>
                <a:spcPct val="0"/>
              </a:spcBef>
              <a:spcAft>
                <a:spcPct val="0"/>
              </a:spcAft>
              <a:buSzPts val="3500"/>
              <a:buNone/>
            </a:lvl9pPr>
          </a:lstStyle>
          <a:p>
            <a:endParaRPr/>
          </a:p>
        </p:txBody>
      </p:sp>
      <p:sp>
        <p:nvSpPr>
          <p:cNvPr id="1049007" name="Google Shape;544;p21"/>
          <p:cNvSpPr txBox="1">
            <a:spLocks noGrp="1"/>
          </p:cNvSpPr>
          <p:nvPr>
            <p:ph type="subTitle" idx="1"/>
          </p:nvPr>
        </p:nvSpPr>
        <p:spPr>
          <a:xfrm>
            <a:off x="1110396" y="1795224"/>
            <a:ext cx="40500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"/>
              <a:buNone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"/>
              <a:buNone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200"/>
              <a:buNone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200"/>
              <a:buNone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200"/>
              <a:buNone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200"/>
              <a:buNone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200"/>
              <a:buNone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200"/>
              <a:buNone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lvl9pPr>
          </a:lstStyle>
          <a:p>
            <a:endParaRPr/>
          </a:p>
        </p:txBody>
      </p:sp>
      <p:sp>
        <p:nvSpPr>
          <p:cNvPr id="1049008" name="Google Shape;545;p21"/>
          <p:cNvSpPr/>
          <p:nvPr/>
        </p:nvSpPr>
        <p:spPr>
          <a:xfrm rot="1419887" flipH="1">
            <a:off x="80934" y="257085"/>
            <a:ext cx="861766" cy="745437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196" name="Google Shape;546;p21"/>
          <p:cNvGrpSpPr/>
          <p:nvPr/>
        </p:nvGrpSpPr>
        <p:grpSpPr>
          <a:xfrm rot="-1690618">
            <a:off x="8460961" y="3777054"/>
            <a:ext cx="257133" cy="257124"/>
            <a:chOff x="598374" y="2721350"/>
            <a:chExt cx="257131" cy="257122"/>
          </a:xfrm>
        </p:grpSpPr>
        <p:sp>
          <p:nvSpPr>
            <p:cNvPr id="1049009" name="Google Shape;547;p21"/>
            <p:cNvSpPr/>
            <p:nvPr/>
          </p:nvSpPr>
          <p:spPr>
            <a:xfrm>
              <a:off x="715924" y="2721350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10" name="Google Shape;548;p21"/>
            <p:cNvSpPr/>
            <p:nvPr/>
          </p:nvSpPr>
          <p:spPr>
            <a:xfrm>
              <a:off x="715924" y="2877372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11" name="Google Shape;549;p21"/>
            <p:cNvSpPr/>
            <p:nvPr/>
          </p:nvSpPr>
          <p:spPr>
            <a:xfrm rot="5400000">
              <a:off x="794005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12" name="Google Shape;550;p21"/>
            <p:cNvSpPr/>
            <p:nvPr/>
          </p:nvSpPr>
          <p:spPr>
            <a:xfrm rot="5400000">
              <a:off x="637974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197" name="Google Shape;551;p21"/>
          <p:cNvGrpSpPr/>
          <p:nvPr/>
        </p:nvGrpSpPr>
        <p:grpSpPr>
          <a:xfrm rot="-1891788">
            <a:off x="436103" y="1212078"/>
            <a:ext cx="257111" cy="257102"/>
            <a:chOff x="598374" y="2721350"/>
            <a:chExt cx="257131" cy="257122"/>
          </a:xfrm>
        </p:grpSpPr>
        <p:sp>
          <p:nvSpPr>
            <p:cNvPr id="1049013" name="Google Shape;552;p21"/>
            <p:cNvSpPr/>
            <p:nvPr/>
          </p:nvSpPr>
          <p:spPr>
            <a:xfrm>
              <a:off x="715924" y="2721350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14" name="Google Shape;553;p21"/>
            <p:cNvSpPr/>
            <p:nvPr/>
          </p:nvSpPr>
          <p:spPr>
            <a:xfrm>
              <a:off x="715924" y="2877372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15" name="Google Shape;554;p21"/>
            <p:cNvSpPr/>
            <p:nvPr/>
          </p:nvSpPr>
          <p:spPr>
            <a:xfrm rot="5400000">
              <a:off x="794005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16" name="Google Shape;555;p21"/>
            <p:cNvSpPr/>
            <p:nvPr/>
          </p:nvSpPr>
          <p:spPr>
            <a:xfrm rot="5400000">
              <a:off x="637974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1049017" name="Google Shape;556;p21"/>
          <p:cNvSpPr/>
          <p:nvPr/>
        </p:nvSpPr>
        <p:spPr>
          <a:xfrm rot="-2805930">
            <a:off x="7695232" y="4042348"/>
            <a:ext cx="963961" cy="963961"/>
          </a:xfrm>
          <a:prstGeom prst="pie">
            <a:avLst>
              <a:gd name="adj1" fmla="val 0"/>
              <a:gd name="adj2" fmla="val 10833135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9018" name="Google Shape;557;p21"/>
          <p:cNvSpPr/>
          <p:nvPr/>
        </p:nvSpPr>
        <p:spPr>
          <a:xfrm rot="-2805930">
            <a:off x="7711148" y="3939670"/>
            <a:ext cx="963961" cy="963961"/>
          </a:xfrm>
          <a:prstGeom prst="pie">
            <a:avLst>
              <a:gd name="adj1" fmla="val 0"/>
              <a:gd name="adj2" fmla="val 1083313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9019" name="Google Shape;558;p21"/>
          <p:cNvSpPr/>
          <p:nvPr/>
        </p:nvSpPr>
        <p:spPr>
          <a:xfrm>
            <a:off x="7752318" y="446193"/>
            <a:ext cx="93300" cy="93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9020" name="Google Shape;559;p21"/>
          <p:cNvSpPr/>
          <p:nvPr/>
        </p:nvSpPr>
        <p:spPr>
          <a:xfrm>
            <a:off x="7937568" y="159743"/>
            <a:ext cx="93300" cy="93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9021" name="Google Shape;560;p21"/>
          <p:cNvSpPr/>
          <p:nvPr/>
        </p:nvSpPr>
        <p:spPr>
          <a:xfrm>
            <a:off x="8067443" y="313218"/>
            <a:ext cx="156600" cy="156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9022" name="Google Shape;561;p21"/>
          <p:cNvSpPr txBox="1"/>
          <p:nvPr/>
        </p:nvSpPr>
        <p:spPr>
          <a:xfrm>
            <a:off x="1110396" y="3387251"/>
            <a:ext cx="4050000" cy="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ct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/>
              </a:rPr>
              <a:t>Flaticon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</a:t>
            </a:r>
            <a:r>
              <a:rPr lang="en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/>
              </a:rPr>
              <a:t>Freepik</a:t>
            </a:r>
            <a:r>
              <a:rPr lang="en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1" name="Google Shape;563;p22"/>
          <p:cNvSpPr/>
          <p:nvPr/>
        </p:nvSpPr>
        <p:spPr>
          <a:xfrm flipH="1">
            <a:off x="6890228" y="-471401"/>
            <a:ext cx="3099300" cy="4294100"/>
          </a:xfrm>
          <a:custGeom>
            <a:avLst/>
            <a:gdLst/>
            <a:ahLst/>
            <a:cxnLst/>
            <a:rect l="l" t="t" r="r" b="b"/>
            <a:pathLst>
              <a:path w="123972" h="171764" extrusionOk="0">
                <a:moveTo>
                  <a:pt x="2467" y="171764"/>
                </a:moveTo>
                <a:cubicBezTo>
                  <a:pt x="2156" y="165164"/>
                  <a:pt x="-1385" y="143219"/>
                  <a:pt x="603" y="132162"/>
                </a:cubicBezTo>
                <a:cubicBezTo>
                  <a:pt x="2591" y="121105"/>
                  <a:pt x="7623" y="111245"/>
                  <a:pt x="14394" y="105421"/>
                </a:cubicBezTo>
                <a:cubicBezTo>
                  <a:pt x="21165" y="99598"/>
                  <a:pt x="31228" y="96243"/>
                  <a:pt x="41229" y="97221"/>
                </a:cubicBezTo>
                <a:cubicBezTo>
                  <a:pt x="51230" y="98199"/>
                  <a:pt x="66077" y="111616"/>
                  <a:pt x="74401" y="111290"/>
                </a:cubicBezTo>
                <a:cubicBezTo>
                  <a:pt x="82725" y="110964"/>
                  <a:pt x="91608" y="105932"/>
                  <a:pt x="91173" y="95263"/>
                </a:cubicBezTo>
                <a:cubicBezTo>
                  <a:pt x="90738" y="84594"/>
                  <a:pt x="74277" y="60741"/>
                  <a:pt x="71792" y="47277"/>
                </a:cubicBezTo>
                <a:cubicBezTo>
                  <a:pt x="69307" y="33813"/>
                  <a:pt x="72289" y="22259"/>
                  <a:pt x="76265" y="14478"/>
                </a:cubicBezTo>
                <a:cubicBezTo>
                  <a:pt x="80241" y="6697"/>
                  <a:pt x="87695" y="2581"/>
                  <a:pt x="95646" y="593"/>
                </a:cubicBezTo>
                <a:cubicBezTo>
                  <a:pt x="103597" y="-1395"/>
                  <a:pt x="119251" y="2225"/>
                  <a:pt x="123972" y="2551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8962" name="Google Shape;564;p22"/>
          <p:cNvSpPr/>
          <p:nvPr/>
        </p:nvSpPr>
        <p:spPr>
          <a:xfrm>
            <a:off x="-339638" y="-217950"/>
            <a:ext cx="2789475" cy="4042875"/>
          </a:xfrm>
          <a:custGeom>
            <a:avLst/>
            <a:gdLst/>
            <a:ahLst/>
            <a:cxnLst/>
            <a:rect l="l" t="t" r="r" b="b"/>
            <a:pathLst>
              <a:path w="111579" h="161715" extrusionOk="0">
                <a:moveTo>
                  <a:pt x="509" y="161715"/>
                </a:moveTo>
                <a:cubicBezTo>
                  <a:pt x="582" y="156630"/>
                  <a:pt x="-871" y="142100"/>
                  <a:pt x="945" y="131203"/>
                </a:cubicBezTo>
                <a:cubicBezTo>
                  <a:pt x="2761" y="120306"/>
                  <a:pt x="4869" y="107375"/>
                  <a:pt x="11407" y="96332"/>
                </a:cubicBezTo>
                <a:cubicBezTo>
                  <a:pt x="17945" y="85290"/>
                  <a:pt x="26808" y="72358"/>
                  <a:pt x="40175" y="64948"/>
                </a:cubicBezTo>
                <a:cubicBezTo>
                  <a:pt x="53542" y="57538"/>
                  <a:pt x="79986" y="56811"/>
                  <a:pt x="91610" y="51871"/>
                </a:cubicBezTo>
                <a:cubicBezTo>
                  <a:pt x="103234" y="46931"/>
                  <a:pt x="106939" y="42136"/>
                  <a:pt x="109918" y="35307"/>
                </a:cubicBezTo>
                <a:cubicBezTo>
                  <a:pt x="112897" y="28478"/>
                  <a:pt x="111153" y="16491"/>
                  <a:pt x="109482" y="10897"/>
                </a:cubicBezTo>
                <a:cubicBezTo>
                  <a:pt x="107811" y="5303"/>
                  <a:pt x="103016" y="3560"/>
                  <a:pt x="99892" y="1744"/>
                </a:cubicBezTo>
                <a:cubicBezTo>
                  <a:pt x="96768" y="-72"/>
                  <a:pt x="92265" y="291"/>
                  <a:pt x="90739" y="0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8963" name="Google Shape;565;p22"/>
          <p:cNvSpPr/>
          <p:nvPr/>
        </p:nvSpPr>
        <p:spPr>
          <a:xfrm>
            <a:off x="-512175" y="-207050"/>
            <a:ext cx="3638075" cy="1917925"/>
          </a:xfrm>
          <a:custGeom>
            <a:avLst/>
            <a:gdLst/>
            <a:ahLst/>
            <a:cxnLst/>
            <a:rect l="l" t="t" r="r" b="b"/>
            <a:pathLst>
              <a:path w="145523" h="76717" extrusionOk="0">
                <a:moveTo>
                  <a:pt x="0" y="76717"/>
                </a:moveTo>
                <a:cubicBezTo>
                  <a:pt x="1962" y="73521"/>
                  <a:pt x="4940" y="62841"/>
                  <a:pt x="11769" y="57538"/>
                </a:cubicBezTo>
                <a:cubicBezTo>
                  <a:pt x="18598" y="52235"/>
                  <a:pt x="27316" y="47585"/>
                  <a:pt x="40974" y="44897"/>
                </a:cubicBezTo>
                <a:cubicBezTo>
                  <a:pt x="54632" y="42209"/>
                  <a:pt x="78605" y="43808"/>
                  <a:pt x="93716" y="41410"/>
                </a:cubicBezTo>
                <a:cubicBezTo>
                  <a:pt x="108827" y="39013"/>
                  <a:pt x="123212" y="34580"/>
                  <a:pt x="131639" y="30512"/>
                </a:cubicBezTo>
                <a:cubicBezTo>
                  <a:pt x="140066" y="26444"/>
                  <a:pt x="142028" y="22085"/>
                  <a:pt x="144280" y="17000"/>
                </a:cubicBezTo>
                <a:cubicBezTo>
                  <a:pt x="146532" y="11915"/>
                  <a:pt x="145006" y="2833"/>
                  <a:pt x="145151" y="0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8964" name="Google Shape;566;p22"/>
          <p:cNvSpPr/>
          <p:nvPr/>
        </p:nvSpPr>
        <p:spPr>
          <a:xfrm>
            <a:off x="301125" y="255200"/>
            <a:ext cx="8541900" cy="4633200"/>
          </a:xfrm>
          <a:prstGeom prst="roundRect">
            <a:avLst>
              <a:gd name="adj" fmla="val 364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cxnSp>
        <p:nvCxnSpPr>
          <p:cNvPr id="3145748" name="Google Shape;567;p22"/>
          <p:cNvCxnSpPr>
            <a:cxnSpLocks/>
          </p:cNvCxnSpPr>
          <p:nvPr/>
        </p:nvCxnSpPr>
        <p:spPr>
          <a:xfrm>
            <a:off x="301125" y="492901"/>
            <a:ext cx="85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8" name="Google Shape;568;p22"/>
          <p:cNvGrpSpPr/>
          <p:nvPr/>
        </p:nvGrpSpPr>
        <p:grpSpPr>
          <a:xfrm>
            <a:off x="7929562" y="310159"/>
            <a:ext cx="647944" cy="127673"/>
            <a:chOff x="484625" y="375963"/>
            <a:chExt cx="1160150" cy="228600"/>
          </a:xfrm>
        </p:grpSpPr>
        <p:sp>
          <p:nvSpPr>
            <p:cNvPr id="1048965" name="Google Shape;569;p22"/>
            <p:cNvSpPr/>
            <p:nvPr/>
          </p:nvSpPr>
          <p:spPr>
            <a:xfrm>
              <a:off x="951675" y="375963"/>
              <a:ext cx="228600" cy="228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cxnSp>
          <p:nvCxnSpPr>
            <p:cNvPr id="3145749" name="Google Shape;570;p22"/>
            <p:cNvCxnSpPr>
              <a:cxnSpLocks/>
            </p:cNvCxnSpPr>
            <p:nvPr/>
          </p:nvCxnSpPr>
          <p:spPr>
            <a:xfrm>
              <a:off x="484625" y="490263"/>
              <a:ext cx="228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79" name="Google Shape;571;p22"/>
            <p:cNvGrpSpPr/>
            <p:nvPr/>
          </p:nvGrpSpPr>
          <p:grpSpPr>
            <a:xfrm>
              <a:off x="1418725" y="378363"/>
              <a:ext cx="226050" cy="223800"/>
              <a:chOff x="1418725" y="382025"/>
              <a:chExt cx="226050" cy="223800"/>
            </a:xfrm>
          </p:grpSpPr>
          <p:cxnSp>
            <p:nvCxnSpPr>
              <p:cNvPr id="3145750" name="Google Shape;572;p22"/>
              <p:cNvCxnSpPr>
                <a:cxnSpLocks/>
              </p:cNvCxnSpPr>
              <p:nvPr/>
            </p:nvCxnSpPr>
            <p:spPr>
              <a:xfrm>
                <a:off x="1420975" y="382025"/>
                <a:ext cx="223800" cy="22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751" name="Google Shape;573;p22"/>
              <p:cNvCxnSpPr>
                <a:cxnSpLocks/>
              </p:cNvCxnSpPr>
              <p:nvPr/>
            </p:nvCxnSpPr>
            <p:spPr>
              <a:xfrm flipH="1">
                <a:off x="1418725" y="382025"/>
                <a:ext cx="223800" cy="22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80" name="Google Shape;574;p22"/>
          <p:cNvGrpSpPr/>
          <p:nvPr/>
        </p:nvGrpSpPr>
        <p:grpSpPr>
          <a:xfrm rot="-1669404" flipH="1">
            <a:off x="7399260" y="4933547"/>
            <a:ext cx="257105" cy="257096"/>
            <a:chOff x="598374" y="2721350"/>
            <a:chExt cx="257131" cy="257122"/>
          </a:xfrm>
        </p:grpSpPr>
        <p:sp>
          <p:nvSpPr>
            <p:cNvPr id="1048966" name="Google Shape;575;p22"/>
            <p:cNvSpPr/>
            <p:nvPr/>
          </p:nvSpPr>
          <p:spPr>
            <a:xfrm>
              <a:off x="715924" y="2721350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967" name="Google Shape;576;p22"/>
            <p:cNvSpPr/>
            <p:nvPr/>
          </p:nvSpPr>
          <p:spPr>
            <a:xfrm>
              <a:off x="715924" y="2877372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968" name="Google Shape;577;p22"/>
            <p:cNvSpPr/>
            <p:nvPr/>
          </p:nvSpPr>
          <p:spPr>
            <a:xfrm rot="5400000">
              <a:off x="794005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969" name="Google Shape;578;p22"/>
            <p:cNvSpPr/>
            <p:nvPr/>
          </p:nvSpPr>
          <p:spPr>
            <a:xfrm rot="5400000">
              <a:off x="637974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1048970" name="Google Shape;579;p22"/>
          <p:cNvSpPr/>
          <p:nvPr/>
        </p:nvSpPr>
        <p:spPr>
          <a:xfrm flipH="1">
            <a:off x="7608209" y="4604005"/>
            <a:ext cx="93300" cy="93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971" name="Google Shape;580;p22"/>
          <p:cNvSpPr/>
          <p:nvPr/>
        </p:nvSpPr>
        <p:spPr>
          <a:xfrm rot="8614614" flipH="1">
            <a:off x="7963602" y="4281451"/>
            <a:ext cx="1315720" cy="1315720"/>
          </a:xfrm>
          <a:prstGeom prst="pie">
            <a:avLst>
              <a:gd name="adj1" fmla="val 0"/>
              <a:gd name="adj2" fmla="val 1083313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972" name="Google Shape;581;p22"/>
          <p:cNvSpPr/>
          <p:nvPr/>
        </p:nvSpPr>
        <p:spPr>
          <a:xfrm rot="8614614" flipH="1">
            <a:off x="7789570" y="4281431"/>
            <a:ext cx="1315720" cy="1315720"/>
          </a:xfrm>
          <a:prstGeom prst="pie">
            <a:avLst>
              <a:gd name="adj1" fmla="val 0"/>
              <a:gd name="adj2" fmla="val 1083313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973" name="Google Shape;582;p22"/>
          <p:cNvSpPr/>
          <p:nvPr/>
        </p:nvSpPr>
        <p:spPr>
          <a:xfrm flipH="1">
            <a:off x="8659271" y="4019343"/>
            <a:ext cx="93300" cy="93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181" name="Google Shape;583;p22"/>
          <p:cNvGrpSpPr/>
          <p:nvPr/>
        </p:nvGrpSpPr>
        <p:grpSpPr>
          <a:xfrm rot="1669404">
            <a:off x="346275" y="2750647"/>
            <a:ext cx="257105" cy="257096"/>
            <a:chOff x="598374" y="2721350"/>
            <a:chExt cx="257131" cy="257122"/>
          </a:xfrm>
        </p:grpSpPr>
        <p:sp>
          <p:nvSpPr>
            <p:cNvPr id="1048974" name="Google Shape;584;p22"/>
            <p:cNvSpPr/>
            <p:nvPr/>
          </p:nvSpPr>
          <p:spPr>
            <a:xfrm>
              <a:off x="715924" y="2721350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975" name="Google Shape;585;p22"/>
            <p:cNvSpPr/>
            <p:nvPr/>
          </p:nvSpPr>
          <p:spPr>
            <a:xfrm>
              <a:off x="715924" y="2877372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976" name="Google Shape;586;p22"/>
            <p:cNvSpPr/>
            <p:nvPr/>
          </p:nvSpPr>
          <p:spPr>
            <a:xfrm rot="5400000">
              <a:off x="794005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977" name="Google Shape;587;p22"/>
            <p:cNvSpPr/>
            <p:nvPr/>
          </p:nvSpPr>
          <p:spPr>
            <a:xfrm rot="5400000">
              <a:off x="637974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1048978" name="Google Shape;588;p22"/>
          <p:cNvSpPr/>
          <p:nvPr/>
        </p:nvSpPr>
        <p:spPr>
          <a:xfrm>
            <a:off x="127318" y="3150518"/>
            <a:ext cx="93300" cy="93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6" name="Google Shape;590;p23"/>
          <p:cNvSpPr/>
          <p:nvPr/>
        </p:nvSpPr>
        <p:spPr>
          <a:xfrm>
            <a:off x="3968178" y="2037587"/>
            <a:ext cx="5723350" cy="3443750"/>
          </a:xfrm>
          <a:custGeom>
            <a:avLst/>
            <a:gdLst/>
            <a:ahLst/>
            <a:cxnLst/>
            <a:rect l="l" t="t" r="r" b="b"/>
            <a:pathLst>
              <a:path w="228933" h="137750" extrusionOk="0">
                <a:moveTo>
                  <a:pt x="16937" y="137750"/>
                </a:moveTo>
                <a:cubicBezTo>
                  <a:pt x="14612" y="135425"/>
                  <a:pt x="5676" y="128814"/>
                  <a:pt x="2988" y="123801"/>
                </a:cubicBezTo>
                <a:cubicBezTo>
                  <a:pt x="300" y="118788"/>
                  <a:pt x="-934" y="112613"/>
                  <a:pt x="809" y="107673"/>
                </a:cubicBezTo>
                <a:cubicBezTo>
                  <a:pt x="2553" y="102733"/>
                  <a:pt x="6184" y="97503"/>
                  <a:pt x="13449" y="94161"/>
                </a:cubicBezTo>
                <a:cubicBezTo>
                  <a:pt x="20714" y="90819"/>
                  <a:pt x="33428" y="87550"/>
                  <a:pt x="44398" y="87622"/>
                </a:cubicBezTo>
                <a:cubicBezTo>
                  <a:pt x="55368" y="87695"/>
                  <a:pt x="63940" y="87622"/>
                  <a:pt x="79269" y="94596"/>
                </a:cubicBezTo>
                <a:cubicBezTo>
                  <a:pt x="94598" y="101570"/>
                  <a:pt x="118789" y="122857"/>
                  <a:pt x="136370" y="129468"/>
                </a:cubicBezTo>
                <a:cubicBezTo>
                  <a:pt x="153951" y="136079"/>
                  <a:pt x="170733" y="135497"/>
                  <a:pt x="184754" y="134262"/>
                </a:cubicBezTo>
                <a:cubicBezTo>
                  <a:pt x="198775" y="133027"/>
                  <a:pt x="213160" y="128742"/>
                  <a:pt x="220497" y="122058"/>
                </a:cubicBezTo>
                <a:cubicBezTo>
                  <a:pt x="227835" y="115375"/>
                  <a:pt x="229506" y="105131"/>
                  <a:pt x="228779" y="94161"/>
                </a:cubicBezTo>
                <a:cubicBezTo>
                  <a:pt x="228053" y="83191"/>
                  <a:pt x="224420" y="66990"/>
                  <a:pt x="216138" y="56238"/>
                </a:cubicBezTo>
                <a:cubicBezTo>
                  <a:pt x="207856" y="45486"/>
                  <a:pt x="184973" y="38149"/>
                  <a:pt x="179088" y="29649"/>
                </a:cubicBezTo>
                <a:cubicBezTo>
                  <a:pt x="173204" y="21149"/>
                  <a:pt x="177271" y="10179"/>
                  <a:pt x="180831" y="5239"/>
                </a:cubicBezTo>
                <a:cubicBezTo>
                  <a:pt x="184391" y="299"/>
                  <a:pt x="193908" y="-65"/>
                  <a:pt x="200446" y="8"/>
                </a:cubicBezTo>
                <a:cubicBezTo>
                  <a:pt x="206984" y="81"/>
                  <a:pt x="216792" y="4731"/>
                  <a:pt x="220061" y="5675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8947" name="Google Shape;591;p23"/>
          <p:cNvSpPr/>
          <p:nvPr/>
        </p:nvSpPr>
        <p:spPr>
          <a:xfrm>
            <a:off x="-283325" y="-229136"/>
            <a:ext cx="2833275" cy="3476500"/>
          </a:xfrm>
          <a:custGeom>
            <a:avLst/>
            <a:gdLst/>
            <a:ahLst/>
            <a:cxnLst/>
            <a:rect l="l" t="t" r="r" b="b"/>
            <a:pathLst>
              <a:path w="113331" h="139060" extrusionOk="0">
                <a:moveTo>
                  <a:pt x="0" y="139060"/>
                </a:moveTo>
                <a:cubicBezTo>
                  <a:pt x="291" y="136009"/>
                  <a:pt x="-146" y="126202"/>
                  <a:pt x="1743" y="120753"/>
                </a:cubicBezTo>
                <a:cubicBezTo>
                  <a:pt x="3632" y="115304"/>
                  <a:pt x="6466" y="110364"/>
                  <a:pt x="11333" y="106368"/>
                </a:cubicBezTo>
                <a:cubicBezTo>
                  <a:pt x="16201" y="102372"/>
                  <a:pt x="25136" y="101065"/>
                  <a:pt x="30948" y="96779"/>
                </a:cubicBezTo>
                <a:cubicBezTo>
                  <a:pt x="36760" y="92493"/>
                  <a:pt x="43443" y="87843"/>
                  <a:pt x="46204" y="80651"/>
                </a:cubicBezTo>
                <a:cubicBezTo>
                  <a:pt x="48965" y="73459"/>
                  <a:pt x="51435" y="60818"/>
                  <a:pt x="47512" y="53626"/>
                </a:cubicBezTo>
                <a:cubicBezTo>
                  <a:pt x="43589" y="46434"/>
                  <a:pt x="29277" y="41566"/>
                  <a:pt x="22666" y="37498"/>
                </a:cubicBezTo>
                <a:cubicBezTo>
                  <a:pt x="16055" y="33430"/>
                  <a:pt x="10607" y="33938"/>
                  <a:pt x="7846" y="29216"/>
                </a:cubicBezTo>
                <a:cubicBezTo>
                  <a:pt x="5085" y="24494"/>
                  <a:pt x="4213" y="13815"/>
                  <a:pt x="6102" y="9165"/>
                </a:cubicBezTo>
                <a:cubicBezTo>
                  <a:pt x="7991" y="4516"/>
                  <a:pt x="13658" y="2554"/>
                  <a:pt x="19179" y="1319"/>
                </a:cubicBezTo>
                <a:cubicBezTo>
                  <a:pt x="24700" y="84"/>
                  <a:pt x="31893" y="-1078"/>
                  <a:pt x="39230" y="1755"/>
                </a:cubicBezTo>
                <a:cubicBezTo>
                  <a:pt x="46568" y="4588"/>
                  <a:pt x="56666" y="14251"/>
                  <a:pt x="63204" y="18319"/>
                </a:cubicBezTo>
                <a:cubicBezTo>
                  <a:pt x="69742" y="22387"/>
                  <a:pt x="73157" y="24785"/>
                  <a:pt x="78460" y="26165"/>
                </a:cubicBezTo>
                <a:cubicBezTo>
                  <a:pt x="83763" y="27545"/>
                  <a:pt x="89939" y="28054"/>
                  <a:pt x="95024" y="26601"/>
                </a:cubicBezTo>
                <a:cubicBezTo>
                  <a:pt x="100109" y="25148"/>
                  <a:pt x="105921" y="21080"/>
                  <a:pt x="108972" y="17447"/>
                </a:cubicBezTo>
                <a:cubicBezTo>
                  <a:pt x="112023" y="13815"/>
                  <a:pt x="112605" y="6913"/>
                  <a:pt x="113331" y="4806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8948" name="Google Shape;592;p23"/>
          <p:cNvSpPr/>
          <p:nvPr/>
        </p:nvSpPr>
        <p:spPr>
          <a:xfrm>
            <a:off x="301125" y="255200"/>
            <a:ext cx="8541900" cy="4633200"/>
          </a:xfrm>
          <a:prstGeom prst="roundRect">
            <a:avLst>
              <a:gd name="adj" fmla="val 364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cxnSp>
        <p:nvCxnSpPr>
          <p:cNvPr id="3145744" name="Google Shape;593;p23"/>
          <p:cNvCxnSpPr>
            <a:cxnSpLocks/>
          </p:cNvCxnSpPr>
          <p:nvPr/>
        </p:nvCxnSpPr>
        <p:spPr>
          <a:xfrm>
            <a:off x="301125" y="492901"/>
            <a:ext cx="85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3" name="Google Shape;594;p23"/>
          <p:cNvGrpSpPr/>
          <p:nvPr/>
        </p:nvGrpSpPr>
        <p:grpSpPr>
          <a:xfrm>
            <a:off x="7929562" y="310159"/>
            <a:ext cx="647944" cy="127673"/>
            <a:chOff x="484625" y="375963"/>
            <a:chExt cx="1160150" cy="228600"/>
          </a:xfrm>
        </p:grpSpPr>
        <p:sp>
          <p:nvSpPr>
            <p:cNvPr id="1048949" name="Google Shape;595;p23"/>
            <p:cNvSpPr/>
            <p:nvPr/>
          </p:nvSpPr>
          <p:spPr>
            <a:xfrm>
              <a:off x="951675" y="375963"/>
              <a:ext cx="228600" cy="228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cxnSp>
          <p:nvCxnSpPr>
            <p:cNvPr id="3145745" name="Google Shape;596;p23"/>
            <p:cNvCxnSpPr>
              <a:cxnSpLocks/>
            </p:cNvCxnSpPr>
            <p:nvPr/>
          </p:nvCxnSpPr>
          <p:spPr>
            <a:xfrm>
              <a:off x="484625" y="490263"/>
              <a:ext cx="228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74" name="Google Shape;597;p23"/>
            <p:cNvGrpSpPr/>
            <p:nvPr/>
          </p:nvGrpSpPr>
          <p:grpSpPr>
            <a:xfrm>
              <a:off x="1418725" y="378363"/>
              <a:ext cx="226050" cy="223800"/>
              <a:chOff x="1418725" y="382025"/>
              <a:chExt cx="226050" cy="223800"/>
            </a:xfrm>
          </p:grpSpPr>
          <p:cxnSp>
            <p:nvCxnSpPr>
              <p:cNvPr id="3145746" name="Google Shape;598;p23"/>
              <p:cNvCxnSpPr>
                <a:cxnSpLocks/>
              </p:cNvCxnSpPr>
              <p:nvPr/>
            </p:nvCxnSpPr>
            <p:spPr>
              <a:xfrm>
                <a:off x="1420975" y="382025"/>
                <a:ext cx="223800" cy="22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747" name="Google Shape;599;p23"/>
              <p:cNvCxnSpPr>
                <a:cxnSpLocks/>
              </p:cNvCxnSpPr>
              <p:nvPr/>
            </p:nvCxnSpPr>
            <p:spPr>
              <a:xfrm flipH="1">
                <a:off x="1418725" y="382025"/>
                <a:ext cx="223800" cy="22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48950" name="Google Shape;600;p23"/>
          <p:cNvSpPr/>
          <p:nvPr/>
        </p:nvSpPr>
        <p:spPr>
          <a:xfrm rot="1706576">
            <a:off x="72870" y="4091424"/>
            <a:ext cx="843406" cy="843406"/>
          </a:xfrm>
          <a:prstGeom prst="pie">
            <a:avLst>
              <a:gd name="adj1" fmla="val 0"/>
              <a:gd name="adj2" fmla="val 1620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951" name="Google Shape;601;p23"/>
          <p:cNvSpPr/>
          <p:nvPr/>
        </p:nvSpPr>
        <p:spPr>
          <a:xfrm rot="1706576">
            <a:off x="-20421" y="4182287"/>
            <a:ext cx="843406" cy="843406"/>
          </a:xfrm>
          <a:prstGeom prst="pie">
            <a:avLst>
              <a:gd name="adj1" fmla="val 0"/>
              <a:gd name="adj2" fmla="val 1620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952" name="Google Shape;602;p23"/>
          <p:cNvSpPr/>
          <p:nvPr/>
        </p:nvSpPr>
        <p:spPr>
          <a:xfrm flipH="1">
            <a:off x="447913" y="3848163"/>
            <a:ext cx="93300" cy="93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175" name="Google Shape;603;p23"/>
          <p:cNvGrpSpPr/>
          <p:nvPr/>
        </p:nvGrpSpPr>
        <p:grpSpPr>
          <a:xfrm rot="-402088" flipH="1">
            <a:off x="8591622" y="880263"/>
            <a:ext cx="257140" cy="257131"/>
            <a:chOff x="598374" y="2721350"/>
            <a:chExt cx="257131" cy="257122"/>
          </a:xfrm>
        </p:grpSpPr>
        <p:sp>
          <p:nvSpPr>
            <p:cNvPr id="1048953" name="Google Shape;604;p23"/>
            <p:cNvSpPr/>
            <p:nvPr/>
          </p:nvSpPr>
          <p:spPr>
            <a:xfrm>
              <a:off x="715924" y="2721350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954" name="Google Shape;605;p23"/>
            <p:cNvSpPr/>
            <p:nvPr/>
          </p:nvSpPr>
          <p:spPr>
            <a:xfrm>
              <a:off x="715924" y="2877372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955" name="Google Shape;606;p23"/>
            <p:cNvSpPr/>
            <p:nvPr/>
          </p:nvSpPr>
          <p:spPr>
            <a:xfrm rot="5400000">
              <a:off x="794005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956" name="Google Shape;607;p23"/>
            <p:cNvSpPr/>
            <p:nvPr/>
          </p:nvSpPr>
          <p:spPr>
            <a:xfrm rot="5400000">
              <a:off x="637974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1048957" name="Google Shape;608;p23"/>
          <p:cNvSpPr/>
          <p:nvPr/>
        </p:nvSpPr>
        <p:spPr>
          <a:xfrm flipH="1">
            <a:off x="8913320" y="1081593"/>
            <a:ext cx="156600" cy="15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958" name="Google Shape;609;p23"/>
          <p:cNvSpPr/>
          <p:nvPr/>
        </p:nvSpPr>
        <p:spPr>
          <a:xfrm flipH="1">
            <a:off x="8599063" y="1265513"/>
            <a:ext cx="93300" cy="93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959" name="Google Shape;610;p23"/>
          <p:cNvSpPr/>
          <p:nvPr/>
        </p:nvSpPr>
        <p:spPr>
          <a:xfrm flipH="1">
            <a:off x="753038" y="4959688"/>
            <a:ext cx="93300" cy="93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Google Shape;43;p3"/>
          <p:cNvSpPr/>
          <p:nvPr/>
        </p:nvSpPr>
        <p:spPr>
          <a:xfrm>
            <a:off x="6168475" y="-159640"/>
            <a:ext cx="2646300" cy="964325"/>
          </a:xfrm>
          <a:custGeom>
            <a:avLst/>
            <a:gdLst/>
            <a:ahLst/>
            <a:cxnLst/>
            <a:rect l="l" t="t" r="r" b="b"/>
            <a:pathLst>
              <a:path w="105852" h="38573" extrusionOk="0">
                <a:moveTo>
                  <a:pt x="105852" y="3404"/>
                </a:moveTo>
                <a:cubicBezTo>
                  <a:pt x="105293" y="6634"/>
                  <a:pt x="105044" y="17444"/>
                  <a:pt x="102497" y="22786"/>
                </a:cubicBezTo>
                <a:cubicBezTo>
                  <a:pt x="99950" y="28128"/>
                  <a:pt x="95043" y="32849"/>
                  <a:pt x="90570" y="35458"/>
                </a:cubicBezTo>
                <a:cubicBezTo>
                  <a:pt x="86098" y="38067"/>
                  <a:pt x="80880" y="38937"/>
                  <a:pt x="75662" y="38440"/>
                </a:cubicBezTo>
                <a:cubicBezTo>
                  <a:pt x="70444" y="37943"/>
                  <a:pt x="64294" y="35893"/>
                  <a:pt x="59262" y="32476"/>
                </a:cubicBezTo>
                <a:cubicBezTo>
                  <a:pt x="54230" y="29059"/>
                  <a:pt x="50503" y="22847"/>
                  <a:pt x="45471" y="17940"/>
                </a:cubicBezTo>
                <a:cubicBezTo>
                  <a:pt x="40439" y="13033"/>
                  <a:pt x="34352" y="6014"/>
                  <a:pt x="29072" y="3032"/>
                </a:cubicBezTo>
                <a:cubicBezTo>
                  <a:pt x="23792" y="50"/>
                  <a:pt x="18635" y="361"/>
                  <a:pt x="13790" y="50"/>
                </a:cubicBezTo>
                <a:cubicBezTo>
                  <a:pt x="8945" y="-261"/>
                  <a:pt x="2298" y="982"/>
                  <a:pt x="0" y="1168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8704" name="Google Shape;44;p3"/>
          <p:cNvSpPr/>
          <p:nvPr/>
        </p:nvSpPr>
        <p:spPr>
          <a:xfrm>
            <a:off x="4658975" y="255200"/>
            <a:ext cx="3679800" cy="4633200"/>
          </a:xfrm>
          <a:prstGeom prst="roundRect">
            <a:avLst>
              <a:gd name="adj" fmla="val 364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cxnSp>
        <p:nvCxnSpPr>
          <p:cNvPr id="3145732" name="Google Shape;45;p3"/>
          <p:cNvCxnSpPr>
            <a:cxnSpLocks/>
          </p:cNvCxnSpPr>
          <p:nvPr/>
        </p:nvCxnSpPr>
        <p:spPr>
          <a:xfrm>
            <a:off x="4658975" y="492901"/>
            <a:ext cx="3680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3" name="Google Shape;46;p3"/>
          <p:cNvGrpSpPr/>
          <p:nvPr/>
        </p:nvGrpSpPr>
        <p:grpSpPr>
          <a:xfrm>
            <a:off x="7426637" y="310159"/>
            <a:ext cx="647944" cy="127673"/>
            <a:chOff x="484625" y="375963"/>
            <a:chExt cx="1160150" cy="228600"/>
          </a:xfrm>
        </p:grpSpPr>
        <p:sp>
          <p:nvSpPr>
            <p:cNvPr id="1048705" name="Google Shape;47;p3"/>
            <p:cNvSpPr/>
            <p:nvPr/>
          </p:nvSpPr>
          <p:spPr>
            <a:xfrm>
              <a:off x="951675" y="375963"/>
              <a:ext cx="228600" cy="228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cxnSp>
          <p:nvCxnSpPr>
            <p:cNvPr id="3145733" name="Google Shape;48;p3"/>
            <p:cNvCxnSpPr>
              <a:cxnSpLocks/>
            </p:cNvCxnSpPr>
            <p:nvPr/>
          </p:nvCxnSpPr>
          <p:spPr>
            <a:xfrm>
              <a:off x="484625" y="490263"/>
              <a:ext cx="228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" name="Google Shape;49;p3"/>
            <p:cNvGrpSpPr/>
            <p:nvPr/>
          </p:nvGrpSpPr>
          <p:grpSpPr>
            <a:xfrm>
              <a:off x="1418725" y="378363"/>
              <a:ext cx="226050" cy="223800"/>
              <a:chOff x="1418725" y="382025"/>
              <a:chExt cx="226050" cy="223800"/>
            </a:xfrm>
          </p:grpSpPr>
          <p:cxnSp>
            <p:nvCxnSpPr>
              <p:cNvPr id="3145734" name="Google Shape;50;p3"/>
              <p:cNvCxnSpPr>
                <a:cxnSpLocks/>
              </p:cNvCxnSpPr>
              <p:nvPr/>
            </p:nvCxnSpPr>
            <p:spPr>
              <a:xfrm>
                <a:off x="1420975" y="382025"/>
                <a:ext cx="223800" cy="22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735" name="Google Shape;51;p3"/>
              <p:cNvCxnSpPr>
                <a:cxnSpLocks/>
              </p:cNvCxnSpPr>
              <p:nvPr/>
            </p:nvCxnSpPr>
            <p:spPr>
              <a:xfrm flipH="1">
                <a:off x="1418725" y="382025"/>
                <a:ext cx="223800" cy="22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48706" name="Google Shape;52;p3"/>
          <p:cNvSpPr/>
          <p:nvPr/>
        </p:nvSpPr>
        <p:spPr>
          <a:xfrm>
            <a:off x="-400675" y="-27950"/>
            <a:ext cx="4314200" cy="1200950"/>
          </a:xfrm>
          <a:custGeom>
            <a:avLst/>
            <a:gdLst/>
            <a:ahLst/>
            <a:cxnLst/>
            <a:rect l="l" t="t" r="r" b="b"/>
            <a:pathLst>
              <a:path w="172568" h="48038" extrusionOk="0">
                <a:moveTo>
                  <a:pt x="0" y="8572"/>
                </a:moveTo>
                <a:cubicBezTo>
                  <a:pt x="6139" y="16759"/>
                  <a:pt x="7673" y="28172"/>
                  <a:pt x="14909" y="35408"/>
                </a:cubicBezTo>
                <a:cubicBezTo>
                  <a:pt x="28193" y="48692"/>
                  <a:pt x="51429" y="49288"/>
                  <a:pt x="70071" y="46962"/>
                </a:cubicBezTo>
                <a:cubicBezTo>
                  <a:pt x="86943" y="44857"/>
                  <a:pt x="100616" y="31383"/>
                  <a:pt x="113679" y="20499"/>
                </a:cubicBezTo>
                <a:cubicBezTo>
                  <a:pt x="129648" y="7194"/>
                  <a:pt x="151783" y="0"/>
                  <a:pt x="172568" y="0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8707" name="Google Shape;53;p3"/>
          <p:cNvSpPr/>
          <p:nvPr/>
        </p:nvSpPr>
        <p:spPr>
          <a:xfrm>
            <a:off x="-633625" y="-74550"/>
            <a:ext cx="3326500" cy="1595800"/>
          </a:xfrm>
          <a:custGeom>
            <a:avLst/>
            <a:gdLst/>
            <a:ahLst/>
            <a:cxnLst/>
            <a:rect l="l" t="t" r="r" b="b"/>
            <a:pathLst>
              <a:path w="133060" h="63832" extrusionOk="0">
                <a:moveTo>
                  <a:pt x="0" y="26463"/>
                </a:moveTo>
                <a:cubicBezTo>
                  <a:pt x="2050" y="30103"/>
                  <a:pt x="7517" y="42428"/>
                  <a:pt x="12300" y="48304"/>
                </a:cubicBezTo>
                <a:cubicBezTo>
                  <a:pt x="17083" y="54181"/>
                  <a:pt x="20872" y="59299"/>
                  <a:pt x="28699" y="61722"/>
                </a:cubicBezTo>
                <a:cubicBezTo>
                  <a:pt x="36526" y="64145"/>
                  <a:pt x="50814" y="64430"/>
                  <a:pt x="59262" y="62840"/>
                </a:cubicBezTo>
                <a:cubicBezTo>
                  <a:pt x="67710" y="61250"/>
                  <a:pt x="73550" y="58207"/>
                  <a:pt x="79389" y="52181"/>
                </a:cubicBezTo>
                <a:cubicBezTo>
                  <a:pt x="85228" y="46156"/>
                  <a:pt x="89080" y="33458"/>
                  <a:pt x="94298" y="26687"/>
                </a:cubicBezTo>
                <a:cubicBezTo>
                  <a:pt x="99516" y="19916"/>
                  <a:pt x="104237" y="16003"/>
                  <a:pt x="110697" y="11555"/>
                </a:cubicBezTo>
                <a:cubicBezTo>
                  <a:pt x="117157" y="7107"/>
                  <a:pt x="129333" y="1926"/>
                  <a:pt x="133060" y="0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8708" name="Google Shape;54;p3"/>
          <p:cNvSpPr/>
          <p:nvPr/>
        </p:nvSpPr>
        <p:spPr>
          <a:xfrm>
            <a:off x="6767248" y="2085100"/>
            <a:ext cx="2578650" cy="3298550"/>
          </a:xfrm>
          <a:custGeom>
            <a:avLst/>
            <a:gdLst/>
            <a:ahLst/>
            <a:cxnLst/>
            <a:rect l="l" t="t" r="r" b="b"/>
            <a:pathLst>
              <a:path w="103146" h="131942" extrusionOk="0">
                <a:moveTo>
                  <a:pt x="276" y="131942"/>
                </a:moveTo>
                <a:cubicBezTo>
                  <a:pt x="276" y="130265"/>
                  <a:pt x="-345" y="126102"/>
                  <a:pt x="276" y="121878"/>
                </a:cubicBezTo>
                <a:cubicBezTo>
                  <a:pt x="897" y="117654"/>
                  <a:pt x="1767" y="111504"/>
                  <a:pt x="4003" y="106597"/>
                </a:cubicBezTo>
                <a:cubicBezTo>
                  <a:pt x="6239" y="101690"/>
                  <a:pt x="9096" y="96286"/>
                  <a:pt x="13693" y="92434"/>
                </a:cubicBezTo>
                <a:cubicBezTo>
                  <a:pt x="18290" y="88583"/>
                  <a:pt x="25931" y="84979"/>
                  <a:pt x="31584" y="83488"/>
                </a:cubicBezTo>
                <a:cubicBezTo>
                  <a:pt x="37237" y="81997"/>
                  <a:pt x="42207" y="82604"/>
                  <a:pt x="47611" y="83488"/>
                </a:cubicBezTo>
                <a:cubicBezTo>
                  <a:pt x="53015" y="84372"/>
                  <a:pt x="58854" y="86665"/>
                  <a:pt x="64010" y="88791"/>
                </a:cubicBezTo>
                <a:cubicBezTo>
                  <a:pt x="69166" y="90917"/>
                  <a:pt x="74570" y="95701"/>
                  <a:pt x="78546" y="96246"/>
                </a:cubicBezTo>
                <a:cubicBezTo>
                  <a:pt x="82522" y="96791"/>
                  <a:pt x="86063" y="95306"/>
                  <a:pt x="87864" y="92061"/>
                </a:cubicBezTo>
                <a:cubicBezTo>
                  <a:pt x="89666" y="88817"/>
                  <a:pt x="89914" y="82059"/>
                  <a:pt x="89355" y="76779"/>
                </a:cubicBezTo>
                <a:cubicBezTo>
                  <a:pt x="88796" y="71499"/>
                  <a:pt x="86684" y="66965"/>
                  <a:pt x="84510" y="60380"/>
                </a:cubicBezTo>
                <a:cubicBezTo>
                  <a:pt x="82336" y="53795"/>
                  <a:pt x="77553" y="44788"/>
                  <a:pt x="76310" y="37271"/>
                </a:cubicBezTo>
                <a:cubicBezTo>
                  <a:pt x="75068" y="29755"/>
                  <a:pt x="75378" y="21058"/>
                  <a:pt x="77055" y="15281"/>
                </a:cubicBezTo>
                <a:cubicBezTo>
                  <a:pt x="78732" y="9504"/>
                  <a:pt x="82025" y="5156"/>
                  <a:pt x="86373" y="2609"/>
                </a:cubicBezTo>
                <a:cubicBezTo>
                  <a:pt x="90722" y="62"/>
                  <a:pt x="100351" y="435"/>
                  <a:pt x="103146" y="0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8709" name="Google Shape;55;p3"/>
          <p:cNvSpPr txBox="1">
            <a:spLocks noGrp="1"/>
          </p:cNvSpPr>
          <p:nvPr>
            <p:ph type="title"/>
          </p:nvPr>
        </p:nvSpPr>
        <p:spPr>
          <a:xfrm>
            <a:off x="4949975" y="2129900"/>
            <a:ext cx="3097800" cy="17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ct val="0"/>
              </a:spcBef>
              <a:spcAft>
                <a:spcPct val="0"/>
              </a:spcAft>
              <a:buSzPts val="3600"/>
              <a:buNone/>
              <a:defRPr sz="5000"/>
            </a:lvl1pPr>
            <a:lvl2pPr lvl="1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8710" name="Google Shape;56;p3"/>
          <p:cNvSpPr txBox="1">
            <a:spLocks noGrp="1"/>
          </p:cNvSpPr>
          <p:nvPr>
            <p:ph type="title" idx="2" hasCustomPrompt="1"/>
          </p:nvPr>
        </p:nvSpPr>
        <p:spPr>
          <a:xfrm>
            <a:off x="4949975" y="1243300"/>
            <a:ext cx="13047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8711" name="Google Shape;57;p3"/>
          <p:cNvSpPr>
            <a:spLocks noGrp="1"/>
          </p:cNvSpPr>
          <p:nvPr>
            <p:ph type="pic" idx="3"/>
          </p:nvPr>
        </p:nvSpPr>
        <p:spPr>
          <a:xfrm>
            <a:off x="724925" y="824000"/>
            <a:ext cx="3833700" cy="406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1048712" name="Google Shape;58;p3"/>
          <p:cNvSpPr/>
          <p:nvPr/>
        </p:nvSpPr>
        <p:spPr>
          <a:xfrm rot="10462211" flipH="1">
            <a:off x="7322945" y="3870400"/>
            <a:ext cx="1672769" cy="1672769"/>
          </a:xfrm>
          <a:prstGeom prst="pie">
            <a:avLst>
              <a:gd name="adj1" fmla="val 0"/>
              <a:gd name="adj2" fmla="val 420316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713" name="Google Shape;59;p3"/>
          <p:cNvSpPr/>
          <p:nvPr/>
        </p:nvSpPr>
        <p:spPr>
          <a:xfrm rot="10462211" flipH="1">
            <a:off x="7393228" y="3930744"/>
            <a:ext cx="1672769" cy="1672769"/>
          </a:xfrm>
          <a:prstGeom prst="pie">
            <a:avLst>
              <a:gd name="adj1" fmla="val 0"/>
              <a:gd name="adj2" fmla="val 420316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65" name="Google Shape;60;p3"/>
          <p:cNvGrpSpPr/>
          <p:nvPr/>
        </p:nvGrpSpPr>
        <p:grpSpPr>
          <a:xfrm rot="202957">
            <a:off x="4242965" y="196624"/>
            <a:ext cx="257117" cy="257107"/>
            <a:chOff x="598374" y="2721350"/>
            <a:chExt cx="257131" cy="257122"/>
          </a:xfrm>
        </p:grpSpPr>
        <p:sp>
          <p:nvSpPr>
            <p:cNvPr id="1048714" name="Google Shape;61;p3"/>
            <p:cNvSpPr/>
            <p:nvPr/>
          </p:nvSpPr>
          <p:spPr>
            <a:xfrm>
              <a:off x="715924" y="2721350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15" name="Google Shape;62;p3"/>
            <p:cNvSpPr/>
            <p:nvPr/>
          </p:nvSpPr>
          <p:spPr>
            <a:xfrm>
              <a:off x="715924" y="2877372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16" name="Google Shape;63;p3"/>
            <p:cNvSpPr/>
            <p:nvPr/>
          </p:nvSpPr>
          <p:spPr>
            <a:xfrm rot="5400000">
              <a:off x="794005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17" name="Google Shape;64;p3"/>
            <p:cNvSpPr/>
            <p:nvPr/>
          </p:nvSpPr>
          <p:spPr>
            <a:xfrm rot="5400000">
              <a:off x="637974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1048718" name="Google Shape;65;p3"/>
          <p:cNvSpPr/>
          <p:nvPr/>
        </p:nvSpPr>
        <p:spPr>
          <a:xfrm>
            <a:off x="4084043" y="382893"/>
            <a:ext cx="156600" cy="15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719" name="Google Shape;66;p3"/>
          <p:cNvSpPr/>
          <p:nvPr/>
        </p:nvSpPr>
        <p:spPr>
          <a:xfrm>
            <a:off x="3990743" y="231793"/>
            <a:ext cx="93300" cy="93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7" name="Google Shape;175;p8"/>
          <p:cNvSpPr/>
          <p:nvPr/>
        </p:nvSpPr>
        <p:spPr>
          <a:xfrm>
            <a:off x="-699695" y="-323055"/>
            <a:ext cx="2196925" cy="2862100"/>
          </a:xfrm>
          <a:custGeom>
            <a:avLst/>
            <a:gdLst/>
            <a:ahLst/>
            <a:cxnLst/>
            <a:rect l="l" t="t" r="r" b="b"/>
            <a:pathLst>
              <a:path w="87877" h="114484" extrusionOk="0">
                <a:moveTo>
                  <a:pt x="5758" y="114484"/>
                </a:moveTo>
                <a:cubicBezTo>
                  <a:pt x="4814" y="111070"/>
                  <a:pt x="-272" y="102062"/>
                  <a:pt x="91" y="93998"/>
                </a:cubicBezTo>
                <a:cubicBezTo>
                  <a:pt x="454" y="85934"/>
                  <a:pt x="3506" y="72349"/>
                  <a:pt x="7937" y="66101"/>
                </a:cubicBezTo>
                <a:cubicBezTo>
                  <a:pt x="12369" y="59853"/>
                  <a:pt x="17599" y="58545"/>
                  <a:pt x="26680" y="56511"/>
                </a:cubicBezTo>
                <a:cubicBezTo>
                  <a:pt x="35761" y="54477"/>
                  <a:pt x="52833" y="56148"/>
                  <a:pt x="62423" y="53896"/>
                </a:cubicBezTo>
                <a:cubicBezTo>
                  <a:pt x="72013" y="51644"/>
                  <a:pt x="80222" y="48592"/>
                  <a:pt x="84218" y="42998"/>
                </a:cubicBezTo>
                <a:cubicBezTo>
                  <a:pt x="88214" y="37404"/>
                  <a:pt x="88795" y="27161"/>
                  <a:pt x="86397" y="20332"/>
                </a:cubicBezTo>
                <a:cubicBezTo>
                  <a:pt x="84000" y="13503"/>
                  <a:pt x="77824" y="5367"/>
                  <a:pt x="69833" y="2025"/>
                </a:cubicBezTo>
                <a:cubicBezTo>
                  <a:pt x="61842" y="-1317"/>
                  <a:pt x="43680" y="572"/>
                  <a:pt x="38449" y="281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8988" name="Google Shape;176;p8"/>
          <p:cNvSpPr/>
          <p:nvPr/>
        </p:nvSpPr>
        <p:spPr>
          <a:xfrm>
            <a:off x="-234842" y="-201702"/>
            <a:ext cx="1730650" cy="2718975"/>
          </a:xfrm>
          <a:custGeom>
            <a:avLst/>
            <a:gdLst/>
            <a:ahLst/>
            <a:cxnLst/>
            <a:rect l="l" t="t" r="r" b="b"/>
            <a:pathLst>
              <a:path w="69226" h="108758" extrusionOk="0">
                <a:moveTo>
                  <a:pt x="2856" y="108759"/>
                </a:moveTo>
                <a:cubicBezTo>
                  <a:pt x="2493" y="103020"/>
                  <a:pt x="-1576" y="82314"/>
                  <a:pt x="676" y="74323"/>
                </a:cubicBezTo>
                <a:cubicBezTo>
                  <a:pt x="2928" y="66332"/>
                  <a:pt x="7432" y="64226"/>
                  <a:pt x="16368" y="60811"/>
                </a:cubicBezTo>
                <a:cubicBezTo>
                  <a:pt x="25304" y="57397"/>
                  <a:pt x="45501" y="58050"/>
                  <a:pt x="54291" y="53836"/>
                </a:cubicBezTo>
                <a:cubicBezTo>
                  <a:pt x="63082" y="49622"/>
                  <a:pt x="68094" y="42576"/>
                  <a:pt x="69111" y="35529"/>
                </a:cubicBezTo>
                <a:cubicBezTo>
                  <a:pt x="70128" y="28482"/>
                  <a:pt x="64171" y="17294"/>
                  <a:pt x="60393" y="11555"/>
                </a:cubicBezTo>
                <a:cubicBezTo>
                  <a:pt x="56615" y="5816"/>
                  <a:pt x="52911" y="2983"/>
                  <a:pt x="46445" y="1094"/>
                </a:cubicBezTo>
                <a:cubicBezTo>
                  <a:pt x="39979" y="-795"/>
                  <a:pt x="25740" y="367"/>
                  <a:pt x="21599" y="222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8989" name="Google Shape;177;p8"/>
          <p:cNvSpPr/>
          <p:nvPr/>
        </p:nvSpPr>
        <p:spPr>
          <a:xfrm>
            <a:off x="7185531" y="-233179"/>
            <a:ext cx="2377825" cy="3120950"/>
          </a:xfrm>
          <a:custGeom>
            <a:avLst/>
            <a:gdLst/>
            <a:ahLst/>
            <a:cxnLst/>
            <a:rect l="l" t="t" r="r" b="b"/>
            <a:pathLst>
              <a:path w="95113" h="124838" extrusionOk="0">
                <a:moveTo>
                  <a:pt x="70009" y="173"/>
                </a:moveTo>
                <a:cubicBezTo>
                  <a:pt x="62090" y="1263"/>
                  <a:pt x="34121" y="-3459"/>
                  <a:pt x="22497" y="6712"/>
                </a:cubicBezTo>
                <a:cubicBezTo>
                  <a:pt x="10873" y="16883"/>
                  <a:pt x="1937" y="46305"/>
                  <a:pt x="266" y="61198"/>
                </a:cubicBezTo>
                <a:cubicBezTo>
                  <a:pt x="-1405" y="76091"/>
                  <a:pt x="5061" y="87351"/>
                  <a:pt x="12471" y="96069"/>
                </a:cubicBezTo>
                <a:cubicBezTo>
                  <a:pt x="19881" y="104787"/>
                  <a:pt x="33685" y="111616"/>
                  <a:pt x="44727" y="113505"/>
                </a:cubicBezTo>
                <a:cubicBezTo>
                  <a:pt x="55770" y="115394"/>
                  <a:pt x="70517" y="107765"/>
                  <a:pt x="78726" y="107402"/>
                </a:cubicBezTo>
                <a:cubicBezTo>
                  <a:pt x="86935" y="107039"/>
                  <a:pt x="91440" y="108419"/>
                  <a:pt x="93983" y="111325"/>
                </a:cubicBezTo>
                <a:cubicBezTo>
                  <a:pt x="96526" y="114231"/>
                  <a:pt x="93983" y="122586"/>
                  <a:pt x="93983" y="124838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8990" name="Google Shape;178;p8"/>
          <p:cNvSpPr/>
          <p:nvPr/>
        </p:nvSpPr>
        <p:spPr>
          <a:xfrm>
            <a:off x="301125" y="255200"/>
            <a:ext cx="8541900" cy="4633200"/>
          </a:xfrm>
          <a:prstGeom prst="roundRect">
            <a:avLst>
              <a:gd name="adj" fmla="val 364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cxnSp>
        <p:nvCxnSpPr>
          <p:cNvPr id="3145752" name="Google Shape;179;p8"/>
          <p:cNvCxnSpPr>
            <a:cxnSpLocks/>
          </p:cNvCxnSpPr>
          <p:nvPr/>
        </p:nvCxnSpPr>
        <p:spPr>
          <a:xfrm>
            <a:off x="301125" y="492901"/>
            <a:ext cx="85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7" name="Google Shape;180;p8"/>
          <p:cNvGrpSpPr/>
          <p:nvPr/>
        </p:nvGrpSpPr>
        <p:grpSpPr>
          <a:xfrm>
            <a:off x="7929562" y="310159"/>
            <a:ext cx="647944" cy="127673"/>
            <a:chOff x="484625" y="375963"/>
            <a:chExt cx="1160150" cy="228600"/>
          </a:xfrm>
        </p:grpSpPr>
        <p:sp>
          <p:nvSpPr>
            <p:cNvPr id="1048991" name="Google Shape;181;p8"/>
            <p:cNvSpPr/>
            <p:nvPr/>
          </p:nvSpPr>
          <p:spPr>
            <a:xfrm>
              <a:off x="951675" y="375963"/>
              <a:ext cx="228600" cy="228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cxnSp>
          <p:nvCxnSpPr>
            <p:cNvPr id="3145753" name="Google Shape;182;p8"/>
            <p:cNvCxnSpPr>
              <a:cxnSpLocks/>
            </p:cNvCxnSpPr>
            <p:nvPr/>
          </p:nvCxnSpPr>
          <p:spPr>
            <a:xfrm>
              <a:off x="484625" y="490263"/>
              <a:ext cx="228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8" name="Google Shape;183;p8"/>
            <p:cNvGrpSpPr/>
            <p:nvPr/>
          </p:nvGrpSpPr>
          <p:grpSpPr>
            <a:xfrm>
              <a:off x="1418725" y="378363"/>
              <a:ext cx="226050" cy="223800"/>
              <a:chOff x="1418725" y="382025"/>
              <a:chExt cx="226050" cy="223800"/>
            </a:xfrm>
          </p:grpSpPr>
          <p:cxnSp>
            <p:nvCxnSpPr>
              <p:cNvPr id="3145754" name="Google Shape;184;p8"/>
              <p:cNvCxnSpPr>
                <a:cxnSpLocks/>
              </p:cNvCxnSpPr>
              <p:nvPr/>
            </p:nvCxnSpPr>
            <p:spPr>
              <a:xfrm>
                <a:off x="1420975" y="382025"/>
                <a:ext cx="223800" cy="22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755" name="Google Shape;185;p8"/>
              <p:cNvCxnSpPr>
                <a:cxnSpLocks/>
              </p:cNvCxnSpPr>
              <p:nvPr/>
            </p:nvCxnSpPr>
            <p:spPr>
              <a:xfrm flipH="1">
                <a:off x="1418725" y="382025"/>
                <a:ext cx="223800" cy="22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48992" name="Google Shape;18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10000"/>
            </a:lvl1pPr>
            <a:lvl2pPr lvl="1"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48993" name="Google Shape;187;p8"/>
          <p:cNvSpPr/>
          <p:nvPr/>
        </p:nvSpPr>
        <p:spPr>
          <a:xfrm rot="1419887" flipH="1">
            <a:off x="166146" y="3716496"/>
            <a:ext cx="861766" cy="745437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994" name="Google Shape;188;p8"/>
          <p:cNvSpPr/>
          <p:nvPr/>
        </p:nvSpPr>
        <p:spPr>
          <a:xfrm rot="1419887" flipH="1">
            <a:off x="113309" y="3744210"/>
            <a:ext cx="861766" cy="745437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189" name="Google Shape;189;p8"/>
          <p:cNvGrpSpPr/>
          <p:nvPr/>
        </p:nvGrpSpPr>
        <p:grpSpPr>
          <a:xfrm rot="-1891788">
            <a:off x="468478" y="4699203"/>
            <a:ext cx="257111" cy="257102"/>
            <a:chOff x="598374" y="2721350"/>
            <a:chExt cx="257131" cy="257122"/>
          </a:xfrm>
        </p:grpSpPr>
        <p:sp>
          <p:nvSpPr>
            <p:cNvPr id="1048995" name="Google Shape;190;p8"/>
            <p:cNvSpPr/>
            <p:nvPr/>
          </p:nvSpPr>
          <p:spPr>
            <a:xfrm>
              <a:off x="715924" y="2721350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996" name="Google Shape;191;p8"/>
            <p:cNvSpPr/>
            <p:nvPr/>
          </p:nvSpPr>
          <p:spPr>
            <a:xfrm>
              <a:off x="715924" y="2877372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997" name="Google Shape;192;p8"/>
            <p:cNvSpPr/>
            <p:nvPr/>
          </p:nvSpPr>
          <p:spPr>
            <a:xfrm rot="5400000">
              <a:off x="794005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998" name="Google Shape;193;p8"/>
            <p:cNvSpPr/>
            <p:nvPr/>
          </p:nvSpPr>
          <p:spPr>
            <a:xfrm rot="5400000">
              <a:off x="637974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0" name="Google Shape;195;p9"/>
          <p:cNvSpPr/>
          <p:nvPr/>
        </p:nvSpPr>
        <p:spPr>
          <a:xfrm>
            <a:off x="-245981" y="-348700"/>
            <a:ext cx="1358425" cy="5764625"/>
          </a:xfrm>
          <a:custGeom>
            <a:avLst/>
            <a:gdLst/>
            <a:ahLst/>
            <a:cxnLst/>
            <a:rect l="l" t="t" r="r" b="b"/>
            <a:pathLst>
              <a:path w="54336" h="230585" extrusionOk="0">
                <a:moveTo>
                  <a:pt x="22044" y="230585"/>
                </a:moveTo>
                <a:cubicBezTo>
                  <a:pt x="18775" y="226299"/>
                  <a:pt x="5771" y="214676"/>
                  <a:pt x="2429" y="204868"/>
                </a:cubicBezTo>
                <a:cubicBezTo>
                  <a:pt x="-913" y="195061"/>
                  <a:pt x="-550" y="179441"/>
                  <a:pt x="1993" y="171740"/>
                </a:cubicBezTo>
                <a:cubicBezTo>
                  <a:pt x="4536" y="164039"/>
                  <a:pt x="10566" y="162877"/>
                  <a:pt x="17685" y="158663"/>
                </a:cubicBezTo>
                <a:cubicBezTo>
                  <a:pt x="24805" y="154450"/>
                  <a:pt x="38608" y="153506"/>
                  <a:pt x="44710" y="146459"/>
                </a:cubicBezTo>
                <a:cubicBezTo>
                  <a:pt x="50813" y="139412"/>
                  <a:pt x="54155" y="126989"/>
                  <a:pt x="54300" y="116382"/>
                </a:cubicBezTo>
                <a:cubicBezTo>
                  <a:pt x="54445" y="105775"/>
                  <a:pt x="49796" y="94588"/>
                  <a:pt x="45582" y="82819"/>
                </a:cubicBezTo>
                <a:cubicBezTo>
                  <a:pt x="41368" y="71050"/>
                  <a:pt x="32651" y="55285"/>
                  <a:pt x="29018" y="45768"/>
                </a:cubicBezTo>
                <a:cubicBezTo>
                  <a:pt x="25386" y="36251"/>
                  <a:pt x="23496" y="32473"/>
                  <a:pt x="23787" y="25717"/>
                </a:cubicBezTo>
                <a:cubicBezTo>
                  <a:pt x="24078" y="18961"/>
                  <a:pt x="25822" y="9516"/>
                  <a:pt x="30762" y="5230"/>
                </a:cubicBezTo>
                <a:cubicBezTo>
                  <a:pt x="35702" y="944"/>
                  <a:pt x="49650" y="872"/>
                  <a:pt x="53428" y="0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9101" name="Google Shape;196;p9"/>
          <p:cNvSpPr/>
          <p:nvPr/>
        </p:nvSpPr>
        <p:spPr>
          <a:xfrm>
            <a:off x="7532488" y="-283325"/>
            <a:ext cx="2373100" cy="4218600"/>
          </a:xfrm>
          <a:custGeom>
            <a:avLst/>
            <a:gdLst/>
            <a:ahLst/>
            <a:cxnLst/>
            <a:rect l="l" t="t" r="r" b="b"/>
            <a:pathLst>
              <a:path w="94924" h="168744" extrusionOk="0">
                <a:moveTo>
                  <a:pt x="38258" y="0"/>
                </a:moveTo>
                <a:cubicBezTo>
                  <a:pt x="34771" y="2397"/>
                  <a:pt x="23655" y="7555"/>
                  <a:pt x="17335" y="14384"/>
                </a:cubicBezTo>
                <a:cubicBezTo>
                  <a:pt x="11015" y="21213"/>
                  <a:pt x="1789" y="31094"/>
                  <a:pt x="336" y="40974"/>
                </a:cubicBezTo>
                <a:cubicBezTo>
                  <a:pt x="-1117" y="50854"/>
                  <a:pt x="2225" y="66546"/>
                  <a:pt x="8618" y="73665"/>
                </a:cubicBezTo>
                <a:cubicBezTo>
                  <a:pt x="15011" y="80785"/>
                  <a:pt x="29613" y="83546"/>
                  <a:pt x="38694" y="83691"/>
                </a:cubicBezTo>
                <a:cubicBezTo>
                  <a:pt x="47775" y="83836"/>
                  <a:pt x="56711" y="75700"/>
                  <a:pt x="63104" y="74537"/>
                </a:cubicBezTo>
                <a:cubicBezTo>
                  <a:pt x="69497" y="73375"/>
                  <a:pt x="73856" y="71631"/>
                  <a:pt x="77052" y="76716"/>
                </a:cubicBezTo>
                <a:cubicBezTo>
                  <a:pt x="80249" y="81801"/>
                  <a:pt x="83082" y="98293"/>
                  <a:pt x="82283" y="105049"/>
                </a:cubicBezTo>
                <a:cubicBezTo>
                  <a:pt x="81484" y="111805"/>
                  <a:pt x="78215" y="113767"/>
                  <a:pt x="72258" y="117254"/>
                </a:cubicBezTo>
                <a:cubicBezTo>
                  <a:pt x="66301" y="120741"/>
                  <a:pt x="52279" y="121323"/>
                  <a:pt x="46540" y="125972"/>
                </a:cubicBezTo>
                <a:cubicBezTo>
                  <a:pt x="40801" y="130622"/>
                  <a:pt x="38476" y="139630"/>
                  <a:pt x="37822" y="145151"/>
                </a:cubicBezTo>
                <a:cubicBezTo>
                  <a:pt x="37168" y="150672"/>
                  <a:pt x="39057" y="155177"/>
                  <a:pt x="42617" y="159100"/>
                </a:cubicBezTo>
                <a:cubicBezTo>
                  <a:pt x="46177" y="163023"/>
                  <a:pt x="50463" y="168035"/>
                  <a:pt x="59181" y="168689"/>
                </a:cubicBezTo>
                <a:cubicBezTo>
                  <a:pt x="67899" y="169343"/>
                  <a:pt x="88967" y="163967"/>
                  <a:pt x="94924" y="163023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9102" name="Google Shape;197;p9"/>
          <p:cNvSpPr/>
          <p:nvPr/>
        </p:nvSpPr>
        <p:spPr>
          <a:xfrm>
            <a:off x="301125" y="255200"/>
            <a:ext cx="8541900" cy="4633200"/>
          </a:xfrm>
          <a:prstGeom prst="roundRect">
            <a:avLst>
              <a:gd name="adj" fmla="val 364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cxnSp>
        <p:nvCxnSpPr>
          <p:cNvPr id="3145761" name="Google Shape;198;p9"/>
          <p:cNvCxnSpPr>
            <a:cxnSpLocks/>
          </p:cNvCxnSpPr>
          <p:nvPr/>
        </p:nvCxnSpPr>
        <p:spPr>
          <a:xfrm>
            <a:off x="301125" y="492901"/>
            <a:ext cx="85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6" name="Google Shape;199;p9"/>
          <p:cNvGrpSpPr/>
          <p:nvPr/>
        </p:nvGrpSpPr>
        <p:grpSpPr>
          <a:xfrm>
            <a:off x="7929562" y="310159"/>
            <a:ext cx="647944" cy="127673"/>
            <a:chOff x="484625" y="375963"/>
            <a:chExt cx="1160150" cy="228600"/>
          </a:xfrm>
        </p:grpSpPr>
        <p:sp>
          <p:nvSpPr>
            <p:cNvPr id="1049103" name="Google Shape;200;p9"/>
            <p:cNvSpPr/>
            <p:nvPr/>
          </p:nvSpPr>
          <p:spPr>
            <a:xfrm>
              <a:off x="951675" y="375963"/>
              <a:ext cx="228600" cy="228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cxnSp>
          <p:nvCxnSpPr>
            <p:cNvPr id="3145762" name="Google Shape;201;p9"/>
            <p:cNvCxnSpPr>
              <a:cxnSpLocks/>
            </p:cNvCxnSpPr>
            <p:nvPr/>
          </p:nvCxnSpPr>
          <p:spPr>
            <a:xfrm>
              <a:off x="484625" y="490263"/>
              <a:ext cx="228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7" name="Google Shape;202;p9"/>
            <p:cNvGrpSpPr/>
            <p:nvPr/>
          </p:nvGrpSpPr>
          <p:grpSpPr>
            <a:xfrm>
              <a:off x="1418725" y="378363"/>
              <a:ext cx="226050" cy="223800"/>
              <a:chOff x="1418725" y="382025"/>
              <a:chExt cx="226050" cy="223800"/>
            </a:xfrm>
          </p:grpSpPr>
          <p:cxnSp>
            <p:nvCxnSpPr>
              <p:cNvPr id="3145763" name="Google Shape;203;p9"/>
              <p:cNvCxnSpPr>
                <a:cxnSpLocks/>
              </p:cNvCxnSpPr>
              <p:nvPr/>
            </p:nvCxnSpPr>
            <p:spPr>
              <a:xfrm>
                <a:off x="1420975" y="382025"/>
                <a:ext cx="223800" cy="22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764" name="Google Shape;204;p9"/>
              <p:cNvCxnSpPr>
                <a:cxnSpLocks/>
              </p:cNvCxnSpPr>
              <p:nvPr/>
            </p:nvCxnSpPr>
            <p:spPr>
              <a:xfrm flipH="1">
                <a:off x="1418725" y="382025"/>
                <a:ext cx="223800" cy="22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49104" name="Google Shape;20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3500"/>
              <a:buNone/>
              <a:defRPr sz="15000"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3500"/>
              <a:buNone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3500"/>
              <a:buNone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3500"/>
              <a:buNone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3500"/>
              <a:buNone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3500"/>
              <a:buNone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3500"/>
              <a:buNone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3500"/>
              <a:buNone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3500"/>
              <a:buNone/>
            </a:lvl9pPr>
          </a:lstStyle>
          <a:p>
            <a:endParaRPr/>
          </a:p>
        </p:txBody>
      </p:sp>
      <p:sp>
        <p:nvSpPr>
          <p:cNvPr id="1049105" name="Google Shape;20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"/>
              <a:buNone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200"/>
              <a:buNone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200"/>
              <a:buNone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200"/>
              <a:buNone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200"/>
              <a:buNone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200"/>
              <a:buNone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200"/>
              <a:buNone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lvl9pPr>
          </a:lstStyle>
          <a:p>
            <a:endParaRPr/>
          </a:p>
        </p:txBody>
      </p:sp>
      <p:grpSp>
        <p:nvGrpSpPr>
          <p:cNvPr id="208" name="Google Shape;207;p9"/>
          <p:cNvGrpSpPr/>
          <p:nvPr/>
        </p:nvGrpSpPr>
        <p:grpSpPr>
          <a:xfrm rot="-1891948">
            <a:off x="8637469" y="4063803"/>
            <a:ext cx="258566" cy="258557"/>
            <a:chOff x="598374" y="2721350"/>
            <a:chExt cx="257131" cy="257122"/>
          </a:xfrm>
        </p:grpSpPr>
        <p:sp>
          <p:nvSpPr>
            <p:cNvPr id="1049106" name="Google Shape;208;p9"/>
            <p:cNvSpPr/>
            <p:nvPr/>
          </p:nvSpPr>
          <p:spPr>
            <a:xfrm>
              <a:off x="715924" y="2721350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107" name="Google Shape;209;p9"/>
            <p:cNvSpPr/>
            <p:nvPr/>
          </p:nvSpPr>
          <p:spPr>
            <a:xfrm>
              <a:off x="715924" y="2877372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108" name="Google Shape;210;p9"/>
            <p:cNvSpPr/>
            <p:nvPr/>
          </p:nvSpPr>
          <p:spPr>
            <a:xfrm rot="5400000">
              <a:off x="794005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109" name="Google Shape;211;p9"/>
            <p:cNvSpPr/>
            <p:nvPr/>
          </p:nvSpPr>
          <p:spPr>
            <a:xfrm rot="5400000">
              <a:off x="637974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1049110" name="Google Shape;212;p9"/>
          <p:cNvSpPr/>
          <p:nvPr/>
        </p:nvSpPr>
        <p:spPr>
          <a:xfrm>
            <a:off x="7929543" y="4986905"/>
            <a:ext cx="156600" cy="156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9111" name="Google Shape;213;p9"/>
          <p:cNvSpPr/>
          <p:nvPr/>
        </p:nvSpPr>
        <p:spPr>
          <a:xfrm>
            <a:off x="8086143" y="4712980"/>
            <a:ext cx="93300" cy="9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9112" name="Google Shape;214;p9"/>
          <p:cNvSpPr/>
          <p:nvPr/>
        </p:nvSpPr>
        <p:spPr>
          <a:xfrm rot="-7119328">
            <a:off x="8340098" y="4410268"/>
            <a:ext cx="853315" cy="853315"/>
          </a:xfrm>
          <a:prstGeom prst="pie">
            <a:avLst>
              <a:gd name="adj1" fmla="val 0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9113" name="Google Shape;215;p9"/>
          <p:cNvSpPr/>
          <p:nvPr/>
        </p:nvSpPr>
        <p:spPr>
          <a:xfrm rot="-7119328">
            <a:off x="8244683" y="4394552"/>
            <a:ext cx="853315" cy="853315"/>
          </a:xfrm>
          <a:prstGeom prst="pie">
            <a:avLst>
              <a:gd name="adj1" fmla="val 0"/>
              <a:gd name="adj2" fmla="val 1620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4" name="Google Shape;21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3500"/>
              <a:buNone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3500"/>
              <a:buNone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3500"/>
              <a:buNone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3500"/>
              <a:buNone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3500"/>
              <a:buNone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3500"/>
              <a:buNone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3500"/>
              <a:buNone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3500"/>
              <a:buNone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3500"/>
              <a:buNone/>
            </a:lvl9pPr>
          </a:lstStyle>
          <a:p>
            <a:endParaRPr/>
          </a:p>
        </p:txBody>
      </p:sp>
      <p:sp>
        <p:nvSpPr>
          <p:cNvPr id="1049115" name="Google Shape;218;p10"/>
          <p:cNvSpPr/>
          <p:nvPr/>
        </p:nvSpPr>
        <p:spPr>
          <a:xfrm rot="-10242495" flipH="1">
            <a:off x="7508133" y="74846"/>
            <a:ext cx="1789277" cy="1789277"/>
          </a:xfrm>
          <a:prstGeom prst="pie">
            <a:avLst>
              <a:gd name="adj1" fmla="val 0"/>
              <a:gd name="adj2" fmla="val 420316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9116" name="Google Shape;219;p10"/>
          <p:cNvSpPr/>
          <p:nvPr/>
        </p:nvSpPr>
        <p:spPr>
          <a:xfrm rot="-10242495" flipH="1">
            <a:off x="7564146" y="156593"/>
            <a:ext cx="1789277" cy="1789277"/>
          </a:xfrm>
          <a:prstGeom prst="pie">
            <a:avLst>
              <a:gd name="adj1" fmla="val 0"/>
              <a:gd name="adj2" fmla="val 420316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210" name="Google Shape;220;p10"/>
          <p:cNvGrpSpPr/>
          <p:nvPr/>
        </p:nvGrpSpPr>
        <p:grpSpPr>
          <a:xfrm rot="1898748">
            <a:off x="8358906" y="1652522"/>
            <a:ext cx="257099" cy="257090"/>
            <a:chOff x="598374" y="2721350"/>
            <a:chExt cx="257131" cy="257122"/>
          </a:xfrm>
        </p:grpSpPr>
        <p:sp>
          <p:nvSpPr>
            <p:cNvPr id="1049117" name="Google Shape;221;p10"/>
            <p:cNvSpPr/>
            <p:nvPr/>
          </p:nvSpPr>
          <p:spPr>
            <a:xfrm>
              <a:off x="715924" y="2721350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118" name="Google Shape;222;p10"/>
            <p:cNvSpPr/>
            <p:nvPr/>
          </p:nvSpPr>
          <p:spPr>
            <a:xfrm>
              <a:off x="715924" y="2877372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119" name="Google Shape;223;p10"/>
            <p:cNvSpPr/>
            <p:nvPr/>
          </p:nvSpPr>
          <p:spPr>
            <a:xfrm rot="5400000">
              <a:off x="794005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120" name="Google Shape;224;p10"/>
            <p:cNvSpPr/>
            <p:nvPr/>
          </p:nvSpPr>
          <p:spPr>
            <a:xfrm rot="5400000">
              <a:off x="637974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1049121" name="Google Shape;225;p10"/>
          <p:cNvSpPr/>
          <p:nvPr/>
        </p:nvSpPr>
        <p:spPr>
          <a:xfrm>
            <a:off x="666585" y="3826693"/>
            <a:ext cx="93300" cy="93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9122" name="Google Shape;226;p10"/>
          <p:cNvSpPr/>
          <p:nvPr/>
        </p:nvSpPr>
        <p:spPr>
          <a:xfrm>
            <a:off x="8213935" y="309318"/>
            <a:ext cx="156600" cy="15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9123" name="Google Shape;227;p10"/>
          <p:cNvSpPr/>
          <p:nvPr/>
        </p:nvSpPr>
        <p:spPr>
          <a:xfrm>
            <a:off x="492860" y="4014443"/>
            <a:ext cx="93300" cy="93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211" name="Google Shape;228;p10"/>
          <p:cNvGrpSpPr/>
          <p:nvPr/>
        </p:nvGrpSpPr>
        <p:grpSpPr>
          <a:xfrm rot="1898748">
            <a:off x="8489681" y="3897372"/>
            <a:ext cx="257099" cy="257090"/>
            <a:chOff x="598374" y="2721350"/>
            <a:chExt cx="257131" cy="257122"/>
          </a:xfrm>
        </p:grpSpPr>
        <p:sp>
          <p:nvSpPr>
            <p:cNvPr id="1049124" name="Google Shape;229;p10"/>
            <p:cNvSpPr/>
            <p:nvPr/>
          </p:nvSpPr>
          <p:spPr>
            <a:xfrm>
              <a:off x="715924" y="2721350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125" name="Google Shape;230;p10"/>
            <p:cNvSpPr/>
            <p:nvPr/>
          </p:nvSpPr>
          <p:spPr>
            <a:xfrm>
              <a:off x="715924" y="2877372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126" name="Google Shape;231;p10"/>
            <p:cNvSpPr/>
            <p:nvPr/>
          </p:nvSpPr>
          <p:spPr>
            <a:xfrm rot="5400000">
              <a:off x="794005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127" name="Google Shape;232;p10"/>
            <p:cNvSpPr/>
            <p:nvPr/>
          </p:nvSpPr>
          <p:spPr>
            <a:xfrm rot="5400000">
              <a:off x="637974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1049128" name="Google Shape;233;p10"/>
          <p:cNvSpPr/>
          <p:nvPr/>
        </p:nvSpPr>
        <p:spPr>
          <a:xfrm rot="-6967588">
            <a:off x="-367129" y="2792999"/>
            <a:ext cx="963997" cy="963997"/>
          </a:xfrm>
          <a:prstGeom prst="pie">
            <a:avLst>
              <a:gd name="adj1" fmla="val 0"/>
              <a:gd name="adj2" fmla="val 1083313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9129" name="Google Shape;234;p10"/>
          <p:cNvSpPr/>
          <p:nvPr/>
        </p:nvSpPr>
        <p:spPr>
          <a:xfrm rot="-6967588">
            <a:off x="-457604" y="2741907"/>
            <a:ext cx="963997" cy="963997"/>
          </a:xfrm>
          <a:prstGeom prst="pie">
            <a:avLst>
              <a:gd name="adj1" fmla="val 0"/>
              <a:gd name="adj2" fmla="val 1083313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9130" name="Google Shape;235;p10"/>
          <p:cNvSpPr/>
          <p:nvPr/>
        </p:nvSpPr>
        <p:spPr>
          <a:xfrm>
            <a:off x="-517506" y="-337825"/>
            <a:ext cx="2960625" cy="2549975"/>
          </a:xfrm>
          <a:custGeom>
            <a:avLst/>
            <a:gdLst/>
            <a:ahLst/>
            <a:cxnLst/>
            <a:rect l="l" t="t" r="r" b="b"/>
            <a:pathLst>
              <a:path w="118425" h="101999" extrusionOk="0">
                <a:moveTo>
                  <a:pt x="4136" y="101999"/>
                </a:moveTo>
                <a:cubicBezTo>
                  <a:pt x="3482" y="96478"/>
                  <a:pt x="-1022" y="78751"/>
                  <a:pt x="213" y="68871"/>
                </a:cubicBezTo>
                <a:cubicBezTo>
                  <a:pt x="1448" y="58991"/>
                  <a:pt x="6679" y="48239"/>
                  <a:pt x="11546" y="42718"/>
                </a:cubicBezTo>
                <a:cubicBezTo>
                  <a:pt x="16414" y="37197"/>
                  <a:pt x="18957" y="36760"/>
                  <a:pt x="29418" y="35743"/>
                </a:cubicBezTo>
                <a:cubicBezTo>
                  <a:pt x="39879" y="34726"/>
                  <a:pt x="60656" y="37487"/>
                  <a:pt x="74314" y="36615"/>
                </a:cubicBezTo>
                <a:cubicBezTo>
                  <a:pt x="87972" y="35743"/>
                  <a:pt x="104100" y="35017"/>
                  <a:pt x="111365" y="30513"/>
                </a:cubicBezTo>
                <a:cubicBezTo>
                  <a:pt x="118630" y="26009"/>
                  <a:pt x="119138" y="14676"/>
                  <a:pt x="117903" y="9590"/>
                </a:cubicBezTo>
                <a:cubicBezTo>
                  <a:pt x="116668" y="4505"/>
                  <a:pt x="106280" y="1598"/>
                  <a:pt x="103955" y="0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9131" name="Google Shape;236;p10"/>
          <p:cNvSpPr/>
          <p:nvPr/>
        </p:nvSpPr>
        <p:spPr>
          <a:xfrm>
            <a:off x="6923349" y="-272425"/>
            <a:ext cx="2698925" cy="3096775"/>
          </a:xfrm>
          <a:custGeom>
            <a:avLst/>
            <a:gdLst/>
            <a:ahLst/>
            <a:cxnLst/>
            <a:rect l="l" t="t" r="r" b="b"/>
            <a:pathLst>
              <a:path w="107957" h="123871" extrusionOk="0">
                <a:moveTo>
                  <a:pt x="30368" y="0"/>
                </a:moveTo>
                <a:cubicBezTo>
                  <a:pt x="26227" y="1671"/>
                  <a:pt x="10390" y="4577"/>
                  <a:pt x="5523" y="10025"/>
                </a:cubicBezTo>
                <a:cubicBezTo>
                  <a:pt x="656" y="15474"/>
                  <a:pt x="-1524" y="27678"/>
                  <a:pt x="1164" y="32691"/>
                </a:cubicBezTo>
                <a:cubicBezTo>
                  <a:pt x="3852" y="37704"/>
                  <a:pt x="13297" y="39593"/>
                  <a:pt x="21651" y="40102"/>
                </a:cubicBezTo>
                <a:cubicBezTo>
                  <a:pt x="30006" y="40611"/>
                  <a:pt x="43155" y="35235"/>
                  <a:pt x="51291" y="35743"/>
                </a:cubicBezTo>
                <a:cubicBezTo>
                  <a:pt x="59428" y="36252"/>
                  <a:pt x="65603" y="37487"/>
                  <a:pt x="70470" y="43153"/>
                </a:cubicBezTo>
                <a:cubicBezTo>
                  <a:pt x="75338" y="48820"/>
                  <a:pt x="80351" y="60225"/>
                  <a:pt x="80496" y="69742"/>
                </a:cubicBezTo>
                <a:cubicBezTo>
                  <a:pt x="80641" y="79259"/>
                  <a:pt x="72141" y="91972"/>
                  <a:pt x="71342" y="100254"/>
                </a:cubicBezTo>
                <a:cubicBezTo>
                  <a:pt x="70543" y="108536"/>
                  <a:pt x="71705" y="115511"/>
                  <a:pt x="75701" y="119434"/>
                </a:cubicBezTo>
                <a:cubicBezTo>
                  <a:pt x="79697" y="123357"/>
                  <a:pt x="89940" y="124155"/>
                  <a:pt x="95316" y="123792"/>
                </a:cubicBezTo>
                <a:cubicBezTo>
                  <a:pt x="100692" y="123429"/>
                  <a:pt x="105850" y="118344"/>
                  <a:pt x="107957" y="117254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9132" name="Google Shape;237;p10"/>
          <p:cNvSpPr/>
          <p:nvPr/>
        </p:nvSpPr>
        <p:spPr>
          <a:xfrm>
            <a:off x="868358" y="4032974"/>
            <a:ext cx="8372525" cy="1464925"/>
          </a:xfrm>
          <a:custGeom>
            <a:avLst/>
            <a:gdLst/>
            <a:ahLst/>
            <a:cxnLst/>
            <a:rect l="l" t="t" r="r" b="b"/>
            <a:pathLst>
              <a:path w="334901" h="58597" extrusionOk="0">
                <a:moveTo>
                  <a:pt x="15829" y="52267"/>
                </a:moveTo>
                <a:cubicBezTo>
                  <a:pt x="13504" y="50596"/>
                  <a:pt x="3915" y="47763"/>
                  <a:pt x="1881" y="42242"/>
                </a:cubicBezTo>
                <a:cubicBezTo>
                  <a:pt x="-153" y="36721"/>
                  <a:pt x="-1679" y="25895"/>
                  <a:pt x="3624" y="19139"/>
                </a:cubicBezTo>
                <a:cubicBezTo>
                  <a:pt x="8927" y="12383"/>
                  <a:pt x="20116" y="4537"/>
                  <a:pt x="33701" y="1704"/>
                </a:cubicBezTo>
                <a:cubicBezTo>
                  <a:pt x="47286" y="-1129"/>
                  <a:pt x="70316" y="-39"/>
                  <a:pt x="85136" y="2140"/>
                </a:cubicBezTo>
                <a:cubicBezTo>
                  <a:pt x="99956" y="4319"/>
                  <a:pt x="108819" y="6353"/>
                  <a:pt x="122622" y="14780"/>
                </a:cubicBezTo>
                <a:cubicBezTo>
                  <a:pt x="136425" y="23207"/>
                  <a:pt x="154806" y="45511"/>
                  <a:pt x="167955" y="52703"/>
                </a:cubicBezTo>
                <a:cubicBezTo>
                  <a:pt x="181104" y="59895"/>
                  <a:pt x="192001" y="58879"/>
                  <a:pt x="201518" y="57934"/>
                </a:cubicBezTo>
                <a:cubicBezTo>
                  <a:pt x="211035" y="56990"/>
                  <a:pt x="219099" y="52049"/>
                  <a:pt x="225056" y="47036"/>
                </a:cubicBezTo>
                <a:cubicBezTo>
                  <a:pt x="231013" y="42023"/>
                  <a:pt x="232902" y="33233"/>
                  <a:pt x="237261" y="27857"/>
                </a:cubicBezTo>
                <a:cubicBezTo>
                  <a:pt x="241620" y="22481"/>
                  <a:pt x="245907" y="18049"/>
                  <a:pt x="251210" y="14780"/>
                </a:cubicBezTo>
                <a:cubicBezTo>
                  <a:pt x="256513" y="11511"/>
                  <a:pt x="260654" y="8315"/>
                  <a:pt x="269081" y="8242"/>
                </a:cubicBezTo>
                <a:cubicBezTo>
                  <a:pt x="277508" y="8170"/>
                  <a:pt x="291966" y="8678"/>
                  <a:pt x="301773" y="14345"/>
                </a:cubicBezTo>
                <a:cubicBezTo>
                  <a:pt x="311581" y="20012"/>
                  <a:pt x="322405" y="36140"/>
                  <a:pt x="327926" y="42242"/>
                </a:cubicBezTo>
                <a:cubicBezTo>
                  <a:pt x="333447" y="48344"/>
                  <a:pt x="333739" y="49506"/>
                  <a:pt x="334901" y="50959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Google Shape;239;p11"/>
          <p:cNvSpPr/>
          <p:nvPr/>
        </p:nvSpPr>
        <p:spPr>
          <a:xfrm>
            <a:off x="-512175" y="2901097"/>
            <a:ext cx="2964050" cy="2438550"/>
          </a:xfrm>
          <a:custGeom>
            <a:avLst/>
            <a:gdLst/>
            <a:ahLst/>
            <a:cxnLst/>
            <a:rect l="l" t="t" r="r" b="b"/>
            <a:pathLst>
              <a:path w="118562" h="97542" extrusionOk="0">
                <a:moveTo>
                  <a:pt x="0" y="68773"/>
                </a:moveTo>
                <a:cubicBezTo>
                  <a:pt x="654" y="63107"/>
                  <a:pt x="-145" y="45453"/>
                  <a:pt x="3923" y="34774"/>
                </a:cubicBezTo>
                <a:cubicBezTo>
                  <a:pt x="7991" y="24095"/>
                  <a:pt x="15256" y="10218"/>
                  <a:pt x="24410" y="4697"/>
                </a:cubicBezTo>
                <a:cubicBezTo>
                  <a:pt x="33564" y="-824"/>
                  <a:pt x="49401" y="-969"/>
                  <a:pt x="58845" y="1646"/>
                </a:cubicBezTo>
                <a:cubicBezTo>
                  <a:pt x="68289" y="4262"/>
                  <a:pt x="77226" y="9783"/>
                  <a:pt x="81076" y="20390"/>
                </a:cubicBezTo>
                <a:cubicBezTo>
                  <a:pt x="84926" y="30997"/>
                  <a:pt x="80058" y="53590"/>
                  <a:pt x="81947" y="65286"/>
                </a:cubicBezTo>
                <a:cubicBezTo>
                  <a:pt x="83836" y="76982"/>
                  <a:pt x="86307" y="85192"/>
                  <a:pt x="92409" y="90568"/>
                </a:cubicBezTo>
                <a:cubicBezTo>
                  <a:pt x="98512" y="95944"/>
                  <a:pt x="114203" y="96380"/>
                  <a:pt x="118562" y="97542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8728" name="Google Shape;240;p11"/>
          <p:cNvSpPr/>
          <p:nvPr/>
        </p:nvSpPr>
        <p:spPr>
          <a:xfrm>
            <a:off x="1004555" y="-201010"/>
            <a:ext cx="4476775" cy="1788225"/>
          </a:xfrm>
          <a:custGeom>
            <a:avLst/>
            <a:gdLst/>
            <a:ahLst/>
            <a:cxnLst/>
            <a:rect l="l" t="t" r="r" b="b"/>
            <a:pathLst>
              <a:path w="179071" h="71529" extrusionOk="0">
                <a:moveTo>
                  <a:pt x="5151" y="2373"/>
                </a:moveTo>
                <a:cubicBezTo>
                  <a:pt x="7185" y="4698"/>
                  <a:pt x="15539" y="11164"/>
                  <a:pt x="17355" y="16322"/>
                </a:cubicBezTo>
                <a:cubicBezTo>
                  <a:pt x="19171" y="21480"/>
                  <a:pt x="18881" y="26711"/>
                  <a:pt x="16048" y="33322"/>
                </a:cubicBezTo>
                <a:cubicBezTo>
                  <a:pt x="13215" y="39933"/>
                  <a:pt x="-2550" y="49668"/>
                  <a:pt x="356" y="55988"/>
                </a:cubicBezTo>
                <a:cubicBezTo>
                  <a:pt x="3262" y="62308"/>
                  <a:pt x="19607" y="70082"/>
                  <a:pt x="33483" y="71244"/>
                </a:cubicBezTo>
                <a:cubicBezTo>
                  <a:pt x="47359" y="72406"/>
                  <a:pt x="72714" y="70082"/>
                  <a:pt x="83611" y="62962"/>
                </a:cubicBezTo>
                <a:cubicBezTo>
                  <a:pt x="94508" y="55843"/>
                  <a:pt x="94363" y="37826"/>
                  <a:pt x="98867" y="28527"/>
                </a:cubicBezTo>
                <a:cubicBezTo>
                  <a:pt x="103371" y="19228"/>
                  <a:pt x="104098" y="11890"/>
                  <a:pt x="110636" y="7168"/>
                </a:cubicBezTo>
                <a:cubicBezTo>
                  <a:pt x="117174" y="2446"/>
                  <a:pt x="126691" y="1066"/>
                  <a:pt x="138097" y="194"/>
                </a:cubicBezTo>
                <a:cubicBezTo>
                  <a:pt x="149503" y="-678"/>
                  <a:pt x="172242" y="1647"/>
                  <a:pt x="179071" y="1938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8729" name="Google Shape;241;p11"/>
          <p:cNvSpPr/>
          <p:nvPr/>
        </p:nvSpPr>
        <p:spPr>
          <a:xfrm>
            <a:off x="1253175" y="-217950"/>
            <a:ext cx="4990950" cy="1661925"/>
          </a:xfrm>
          <a:custGeom>
            <a:avLst/>
            <a:gdLst/>
            <a:ahLst/>
            <a:cxnLst/>
            <a:rect l="l" t="t" r="r" b="b"/>
            <a:pathLst>
              <a:path w="199638" h="66477" extrusionOk="0">
                <a:moveTo>
                  <a:pt x="0" y="0"/>
                </a:moveTo>
                <a:cubicBezTo>
                  <a:pt x="1816" y="1380"/>
                  <a:pt x="8646" y="3633"/>
                  <a:pt x="10898" y="8282"/>
                </a:cubicBezTo>
                <a:cubicBezTo>
                  <a:pt x="13150" y="12932"/>
                  <a:pt x="14385" y="20705"/>
                  <a:pt x="13513" y="27897"/>
                </a:cubicBezTo>
                <a:cubicBezTo>
                  <a:pt x="12641" y="35089"/>
                  <a:pt x="5449" y="45405"/>
                  <a:pt x="5667" y="51435"/>
                </a:cubicBezTo>
                <a:cubicBezTo>
                  <a:pt x="5885" y="57465"/>
                  <a:pt x="9227" y="61751"/>
                  <a:pt x="14821" y="64076"/>
                </a:cubicBezTo>
                <a:cubicBezTo>
                  <a:pt x="20415" y="66401"/>
                  <a:pt x="31675" y="67418"/>
                  <a:pt x="39230" y="65384"/>
                </a:cubicBezTo>
                <a:cubicBezTo>
                  <a:pt x="46785" y="63350"/>
                  <a:pt x="53251" y="59136"/>
                  <a:pt x="60153" y="51871"/>
                </a:cubicBezTo>
                <a:cubicBezTo>
                  <a:pt x="67055" y="44606"/>
                  <a:pt x="72431" y="28987"/>
                  <a:pt x="80640" y="21795"/>
                </a:cubicBezTo>
                <a:cubicBezTo>
                  <a:pt x="88849" y="14603"/>
                  <a:pt x="94298" y="11333"/>
                  <a:pt x="109409" y="8718"/>
                </a:cubicBezTo>
                <a:cubicBezTo>
                  <a:pt x="124520" y="6103"/>
                  <a:pt x="156267" y="6539"/>
                  <a:pt x="171305" y="6103"/>
                </a:cubicBezTo>
                <a:cubicBezTo>
                  <a:pt x="186343" y="5667"/>
                  <a:pt x="194916" y="6103"/>
                  <a:pt x="199638" y="6103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8730" name="Google Shape;242;p11"/>
          <p:cNvSpPr/>
          <p:nvPr/>
        </p:nvSpPr>
        <p:spPr>
          <a:xfrm>
            <a:off x="6940494" y="1569167"/>
            <a:ext cx="3008675" cy="3890350"/>
          </a:xfrm>
          <a:custGeom>
            <a:avLst/>
            <a:gdLst/>
            <a:ahLst/>
            <a:cxnLst/>
            <a:rect l="l" t="t" r="r" b="b"/>
            <a:pathLst>
              <a:path w="120347" h="155614" extrusionOk="0">
                <a:moveTo>
                  <a:pt x="28811" y="155614"/>
                </a:moveTo>
                <a:cubicBezTo>
                  <a:pt x="25614" y="153725"/>
                  <a:pt x="14426" y="149076"/>
                  <a:pt x="9631" y="144281"/>
                </a:cubicBezTo>
                <a:cubicBezTo>
                  <a:pt x="4836" y="139486"/>
                  <a:pt x="478" y="133166"/>
                  <a:pt x="42" y="126845"/>
                </a:cubicBezTo>
                <a:cubicBezTo>
                  <a:pt x="-394" y="120525"/>
                  <a:pt x="2585" y="111080"/>
                  <a:pt x="7016" y="106358"/>
                </a:cubicBezTo>
                <a:cubicBezTo>
                  <a:pt x="11448" y="101636"/>
                  <a:pt x="17405" y="100183"/>
                  <a:pt x="26631" y="98512"/>
                </a:cubicBezTo>
                <a:cubicBezTo>
                  <a:pt x="35857" y="96841"/>
                  <a:pt x="54819" y="101274"/>
                  <a:pt x="62374" y="96334"/>
                </a:cubicBezTo>
                <a:cubicBezTo>
                  <a:pt x="69930" y="91394"/>
                  <a:pt x="71092" y="80860"/>
                  <a:pt x="71964" y="68873"/>
                </a:cubicBezTo>
                <a:cubicBezTo>
                  <a:pt x="72836" y="56886"/>
                  <a:pt x="66515" y="35455"/>
                  <a:pt x="67605" y="24412"/>
                </a:cubicBezTo>
                <a:cubicBezTo>
                  <a:pt x="68695" y="13369"/>
                  <a:pt x="72836" y="6539"/>
                  <a:pt x="78502" y="2616"/>
                </a:cubicBezTo>
                <a:cubicBezTo>
                  <a:pt x="84169" y="-1307"/>
                  <a:pt x="94630" y="147"/>
                  <a:pt x="101604" y="874"/>
                </a:cubicBezTo>
                <a:cubicBezTo>
                  <a:pt x="108578" y="1601"/>
                  <a:pt x="117223" y="5959"/>
                  <a:pt x="120347" y="6976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grpSp>
        <p:nvGrpSpPr>
          <p:cNvPr id="70" name="Google Shape;243;p11"/>
          <p:cNvGrpSpPr/>
          <p:nvPr/>
        </p:nvGrpSpPr>
        <p:grpSpPr>
          <a:xfrm>
            <a:off x="2157647" y="539510"/>
            <a:ext cx="6273109" cy="2823556"/>
            <a:chOff x="2157647" y="539510"/>
            <a:chExt cx="6273109" cy="2823556"/>
          </a:xfrm>
        </p:grpSpPr>
        <p:grpSp>
          <p:nvGrpSpPr>
            <p:cNvPr id="71" name="Google Shape;244;p11"/>
            <p:cNvGrpSpPr/>
            <p:nvPr/>
          </p:nvGrpSpPr>
          <p:grpSpPr>
            <a:xfrm>
              <a:off x="2157647" y="539510"/>
              <a:ext cx="6273109" cy="2823556"/>
              <a:chOff x="745900" y="2491325"/>
              <a:chExt cx="3945600" cy="1694100"/>
            </a:xfrm>
          </p:grpSpPr>
          <p:sp>
            <p:nvSpPr>
              <p:cNvPr id="1048731" name="Google Shape;245;p11"/>
              <p:cNvSpPr/>
              <p:nvPr/>
            </p:nvSpPr>
            <p:spPr>
              <a:xfrm>
                <a:off x="746468" y="2491325"/>
                <a:ext cx="3944700" cy="1694100"/>
              </a:xfrm>
              <a:prstGeom prst="roundRect">
                <a:avLst>
                  <a:gd name="adj" fmla="val 10066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cxnSp>
            <p:nvCxnSpPr>
              <p:cNvPr id="3145736" name="Google Shape;246;p11"/>
              <p:cNvCxnSpPr>
                <a:cxnSpLocks/>
              </p:cNvCxnSpPr>
              <p:nvPr/>
            </p:nvCxnSpPr>
            <p:spPr>
              <a:xfrm>
                <a:off x="745900" y="2652787"/>
                <a:ext cx="394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2" name="Google Shape;247;p11"/>
            <p:cNvGrpSpPr/>
            <p:nvPr/>
          </p:nvGrpSpPr>
          <p:grpSpPr>
            <a:xfrm>
              <a:off x="7342749" y="594933"/>
              <a:ext cx="820458" cy="161620"/>
              <a:chOff x="484625" y="375963"/>
              <a:chExt cx="1160150" cy="228600"/>
            </a:xfrm>
          </p:grpSpPr>
          <p:sp>
            <p:nvSpPr>
              <p:cNvPr id="1048732" name="Google Shape;248;p11"/>
              <p:cNvSpPr/>
              <p:nvPr/>
            </p:nvSpPr>
            <p:spPr>
              <a:xfrm>
                <a:off x="951675" y="375963"/>
                <a:ext cx="228600" cy="228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cxnSp>
            <p:nvCxnSpPr>
              <p:cNvPr id="3145737" name="Google Shape;249;p11"/>
              <p:cNvCxnSpPr>
                <a:cxnSpLocks/>
              </p:cNvCxnSpPr>
              <p:nvPr/>
            </p:nvCxnSpPr>
            <p:spPr>
              <a:xfrm>
                <a:off x="484625" y="490263"/>
                <a:ext cx="22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73" name="Google Shape;250;p11"/>
              <p:cNvGrpSpPr/>
              <p:nvPr/>
            </p:nvGrpSpPr>
            <p:grpSpPr>
              <a:xfrm>
                <a:off x="1418725" y="378363"/>
                <a:ext cx="226050" cy="223800"/>
                <a:chOff x="1418725" y="382025"/>
                <a:chExt cx="226050" cy="223800"/>
              </a:xfrm>
            </p:grpSpPr>
            <p:cxnSp>
              <p:nvCxnSpPr>
                <p:cNvPr id="3145738" name="Google Shape;251;p11"/>
                <p:cNvCxnSpPr>
                  <a:cxnSpLocks/>
                </p:cNvCxnSpPr>
                <p:nvPr/>
              </p:nvCxnSpPr>
              <p:spPr>
                <a:xfrm>
                  <a:off x="1420975" y="382025"/>
                  <a:ext cx="223800" cy="223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5739" name="Google Shape;252;p11"/>
                <p:cNvCxnSpPr>
                  <a:cxnSpLocks/>
                </p:cNvCxnSpPr>
                <p:nvPr/>
              </p:nvCxnSpPr>
              <p:spPr>
                <a:xfrm flipH="1">
                  <a:off x="1418725" y="382025"/>
                  <a:ext cx="223800" cy="223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048733" name="Google Shape;253;p11"/>
          <p:cNvSpPr/>
          <p:nvPr/>
        </p:nvSpPr>
        <p:spPr>
          <a:xfrm>
            <a:off x="7944100" y="2592579"/>
            <a:ext cx="2037775" cy="2736175"/>
          </a:xfrm>
          <a:custGeom>
            <a:avLst/>
            <a:gdLst/>
            <a:ahLst/>
            <a:cxnLst/>
            <a:rect l="l" t="t" r="r" b="b"/>
            <a:pathLst>
              <a:path w="81511" h="109446" extrusionOk="0">
                <a:moveTo>
                  <a:pt x="24410" y="109447"/>
                </a:moveTo>
                <a:cubicBezTo>
                  <a:pt x="21286" y="108067"/>
                  <a:pt x="9734" y="104870"/>
                  <a:pt x="5666" y="101165"/>
                </a:cubicBezTo>
                <a:cubicBezTo>
                  <a:pt x="1598" y="97460"/>
                  <a:pt x="0" y="92012"/>
                  <a:pt x="0" y="87217"/>
                </a:cubicBezTo>
                <a:cubicBezTo>
                  <a:pt x="0" y="82422"/>
                  <a:pt x="2179" y="76464"/>
                  <a:pt x="5666" y="72396"/>
                </a:cubicBezTo>
                <a:cubicBezTo>
                  <a:pt x="9153" y="68328"/>
                  <a:pt x="16418" y="66149"/>
                  <a:pt x="20922" y="62807"/>
                </a:cubicBezTo>
                <a:cubicBezTo>
                  <a:pt x="25426" y="59465"/>
                  <a:pt x="30221" y="57068"/>
                  <a:pt x="32691" y="52346"/>
                </a:cubicBezTo>
                <a:cubicBezTo>
                  <a:pt x="35161" y="47624"/>
                  <a:pt x="35234" y="41158"/>
                  <a:pt x="35743" y="34474"/>
                </a:cubicBezTo>
                <a:cubicBezTo>
                  <a:pt x="36252" y="27790"/>
                  <a:pt x="35089" y="17329"/>
                  <a:pt x="35743" y="12244"/>
                </a:cubicBezTo>
                <a:cubicBezTo>
                  <a:pt x="36397" y="7159"/>
                  <a:pt x="36034" y="5996"/>
                  <a:pt x="39666" y="3962"/>
                </a:cubicBezTo>
                <a:cubicBezTo>
                  <a:pt x="43298" y="1928"/>
                  <a:pt x="50563" y="-324"/>
                  <a:pt x="57537" y="39"/>
                </a:cubicBezTo>
                <a:cubicBezTo>
                  <a:pt x="64511" y="402"/>
                  <a:pt x="77515" y="5124"/>
                  <a:pt x="81511" y="6141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8734" name="Google Shape;254;p11"/>
          <p:cNvSpPr txBox="1">
            <a:spLocks noGrp="1"/>
          </p:cNvSpPr>
          <p:nvPr>
            <p:ph type="title" hasCustomPrompt="1"/>
          </p:nvPr>
        </p:nvSpPr>
        <p:spPr>
          <a:xfrm>
            <a:off x="2396052" y="1288100"/>
            <a:ext cx="5796300" cy="11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9600"/>
              <a:buNone/>
              <a:defRPr sz="5700">
                <a:solidFill>
                  <a:schemeClr val="dk2"/>
                </a:solidFill>
              </a:defRPr>
            </a:lvl1pPr>
            <a:lvl2pPr lvl="1" algn="ctr">
              <a:spcBef>
                <a:spcPct val="0"/>
              </a:spcBef>
              <a:spcAft>
                <a:spcPct val="0"/>
              </a:spcAft>
              <a:buSzPts val="9600"/>
              <a:buNone/>
              <a:defRPr sz="9600"/>
            </a:lvl2pPr>
            <a:lvl3pPr lvl="2" algn="ctr">
              <a:spcBef>
                <a:spcPct val="0"/>
              </a:spcBef>
              <a:spcAft>
                <a:spcPct val="0"/>
              </a:spcAft>
              <a:buSzPts val="9600"/>
              <a:buNone/>
              <a:defRPr sz="9600"/>
            </a:lvl3pPr>
            <a:lvl4pPr lvl="3" algn="ctr">
              <a:spcBef>
                <a:spcPct val="0"/>
              </a:spcBef>
              <a:spcAft>
                <a:spcPct val="0"/>
              </a:spcAft>
              <a:buSzPts val="9600"/>
              <a:buNone/>
              <a:defRPr sz="9600"/>
            </a:lvl4pPr>
            <a:lvl5pPr lvl="4" algn="ctr">
              <a:spcBef>
                <a:spcPct val="0"/>
              </a:spcBef>
              <a:spcAft>
                <a:spcPct val="0"/>
              </a:spcAft>
              <a:buSzPts val="9600"/>
              <a:buNone/>
              <a:defRPr sz="9600"/>
            </a:lvl5pPr>
            <a:lvl6pPr lvl="5" algn="ctr">
              <a:spcBef>
                <a:spcPct val="0"/>
              </a:spcBef>
              <a:spcAft>
                <a:spcPct val="0"/>
              </a:spcAft>
              <a:buSzPts val="9600"/>
              <a:buNone/>
              <a:defRPr sz="9600"/>
            </a:lvl6pPr>
            <a:lvl7pPr lvl="6" algn="ctr">
              <a:spcBef>
                <a:spcPct val="0"/>
              </a:spcBef>
              <a:spcAft>
                <a:spcPct val="0"/>
              </a:spcAft>
              <a:buSzPts val="9600"/>
              <a:buNone/>
              <a:defRPr sz="9600"/>
            </a:lvl7pPr>
            <a:lvl8pPr lvl="7" algn="ctr">
              <a:spcBef>
                <a:spcPct val="0"/>
              </a:spcBef>
              <a:spcAft>
                <a:spcPct val="0"/>
              </a:spcAft>
              <a:buSzPts val="9600"/>
              <a:buNone/>
              <a:defRPr sz="9600"/>
            </a:lvl8pPr>
            <a:lvl9pPr lvl="8" algn="ctr">
              <a:spcBef>
                <a:spcPct val="0"/>
              </a:spcBef>
              <a:spcAft>
                <a:spcPct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48735" name="Google Shape;255;p11"/>
          <p:cNvSpPr txBox="1">
            <a:spLocks noGrp="1"/>
          </p:cNvSpPr>
          <p:nvPr>
            <p:ph type="subTitle" idx="1"/>
          </p:nvPr>
        </p:nvSpPr>
        <p:spPr>
          <a:xfrm>
            <a:off x="2396052" y="2474448"/>
            <a:ext cx="57963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74" name="Google Shape;256;p11"/>
          <p:cNvGrpSpPr/>
          <p:nvPr/>
        </p:nvGrpSpPr>
        <p:grpSpPr>
          <a:xfrm rot="-2700000">
            <a:off x="8491703" y="4636465"/>
            <a:ext cx="257129" cy="257120"/>
            <a:chOff x="598374" y="2721350"/>
            <a:chExt cx="257131" cy="257122"/>
          </a:xfrm>
        </p:grpSpPr>
        <p:sp>
          <p:nvSpPr>
            <p:cNvPr id="1048736" name="Google Shape;257;p11"/>
            <p:cNvSpPr/>
            <p:nvPr/>
          </p:nvSpPr>
          <p:spPr>
            <a:xfrm>
              <a:off x="715924" y="2721350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37" name="Google Shape;258;p11"/>
            <p:cNvSpPr/>
            <p:nvPr/>
          </p:nvSpPr>
          <p:spPr>
            <a:xfrm>
              <a:off x="715924" y="2877372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38" name="Google Shape;259;p11"/>
            <p:cNvSpPr/>
            <p:nvPr/>
          </p:nvSpPr>
          <p:spPr>
            <a:xfrm rot="5400000">
              <a:off x="794005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39" name="Google Shape;260;p11"/>
            <p:cNvSpPr/>
            <p:nvPr/>
          </p:nvSpPr>
          <p:spPr>
            <a:xfrm rot="5400000">
              <a:off x="637974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1048740" name="Google Shape;261;p11"/>
          <p:cNvSpPr/>
          <p:nvPr/>
        </p:nvSpPr>
        <p:spPr>
          <a:xfrm>
            <a:off x="8773455" y="4378863"/>
            <a:ext cx="93300" cy="93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0" name="Google Shape;264;p13"/>
          <p:cNvSpPr/>
          <p:nvPr/>
        </p:nvSpPr>
        <p:spPr>
          <a:xfrm>
            <a:off x="-437950" y="642175"/>
            <a:ext cx="1359275" cy="2265025"/>
          </a:xfrm>
          <a:custGeom>
            <a:avLst/>
            <a:gdLst/>
            <a:ahLst/>
            <a:cxnLst/>
            <a:rect l="l" t="t" r="r" b="b"/>
            <a:pathLst>
              <a:path w="54371" h="90601" extrusionOk="0">
                <a:moveTo>
                  <a:pt x="0" y="14939"/>
                </a:moveTo>
                <a:cubicBezTo>
                  <a:pt x="6951" y="4515"/>
                  <a:pt x="22305" y="-1659"/>
                  <a:pt x="34663" y="403"/>
                </a:cubicBezTo>
                <a:cubicBezTo>
                  <a:pt x="42816" y="1763"/>
                  <a:pt x="49858" y="9501"/>
                  <a:pt x="52926" y="17176"/>
                </a:cubicBezTo>
                <a:cubicBezTo>
                  <a:pt x="63375" y="43319"/>
                  <a:pt x="11182" y="62447"/>
                  <a:pt x="11182" y="90601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8811" name="Google Shape;265;p13"/>
          <p:cNvSpPr/>
          <p:nvPr/>
        </p:nvSpPr>
        <p:spPr>
          <a:xfrm>
            <a:off x="-475225" y="437095"/>
            <a:ext cx="1154750" cy="3140975"/>
          </a:xfrm>
          <a:custGeom>
            <a:avLst/>
            <a:gdLst/>
            <a:ahLst/>
            <a:cxnLst/>
            <a:rect l="l" t="t" r="r" b="b"/>
            <a:pathLst>
              <a:path w="46190" h="125639" extrusionOk="0">
                <a:moveTo>
                  <a:pt x="0" y="1152"/>
                </a:moveTo>
                <a:cubicBezTo>
                  <a:pt x="2485" y="966"/>
                  <a:pt x="10312" y="-214"/>
                  <a:pt x="14909" y="34"/>
                </a:cubicBezTo>
                <a:cubicBezTo>
                  <a:pt x="19506" y="283"/>
                  <a:pt x="23296" y="593"/>
                  <a:pt x="27582" y="2643"/>
                </a:cubicBezTo>
                <a:cubicBezTo>
                  <a:pt x="31868" y="4693"/>
                  <a:pt x="37583" y="8109"/>
                  <a:pt x="40627" y="12333"/>
                </a:cubicBezTo>
                <a:cubicBezTo>
                  <a:pt x="43671" y="16557"/>
                  <a:pt x="45100" y="21652"/>
                  <a:pt x="45845" y="27988"/>
                </a:cubicBezTo>
                <a:cubicBezTo>
                  <a:pt x="46590" y="34324"/>
                  <a:pt x="46031" y="43456"/>
                  <a:pt x="45099" y="50351"/>
                </a:cubicBezTo>
                <a:cubicBezTo>
                  <a:pt x="44167" y="57246"/>
                  <a:pt x="42490" y="63644"/>
                  <a:pt x="40254" y="69359"/>
                </a:cubicBezTo>
                <a:cubicBezTo>
                  <a:pt x="38018" y="75074"/>
                  <a:pt x="35160" y="79299"/>
                  <a:pt x="31681" y="84641"/>
                </a:cubicBezTo>
                <a:cubicBezTo>
                  <a:pt x="28202" y="89983"/>
                  <a:pt x="22799" y="96381"/>
                  <a:pt x="19382" y="101413"/>
                </a:cubicBezTo>
                <a:cubicBezTo>
                  <a:pt x="15966" y="106445"/>
                  <a:pt x="13046" y="110793"/>
                  <a:pt x="11182" y="114831"/>
                </a:cubicBezTo>
                <a:cubicBezTo>
                  <a:pt x="9318" y="118869"/>
                  <a:pt x="8697" y="123838"/>
                  <a:pt x="8200" y="125639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8812" name="Google Shape;266;p13"/>
          <p:cNvSpPr/>
          <p:nvPr/>
        </p:nvSpPr>
        <p:spPr>
          <a:xfrm>
            <a:off x="7817750" y="853525"/>
            <a:ext cx="1584050" cy="4433050"/>
          </a:xfrm>
          <a:custGeom>
            <a:avLst/>
            <a:gdLst/>
            <a:ahLst/>
            <a:cxnLst/>
            <a:rect l="l" t="t" r="r" b="b"/>
            <a:pathLst>
              <a:path w="63362" h="177322" extrusionOk="0">
                <a:moveTo>
                  <a:pt x="63362" y="0"/>
                </a:moveTo>
                <a:cubicBezTo>
                  <a:pt x="63362" y="20058"/>
                  <a:pt x="63247" y="42063"/>
                  <a:pt x="52926" y="59262"/>
                </a:cubicBezTo>
                <a:cubicBezTo>
                  <a:pt x="42462" y="76699"/>
                  <a:pt x="22474" y="93547"/>
                  <a:pt x="25345" y="113679"/>
                </a:cubicBezTo>
                <a:cubicBezTo>
                  <a:pt x="27040" y="125569"/>
                  <a:pt x="39587" y="133140"/>
                  <a:pt x="48080" y="141633"/>
                </a:cubicBezTo>
                <a:cubicBezTo>
                  <a:pt x="55859" y="149412"/>
                  <a:pt x="64178" y="163508"/>
                  <a:pt x="58517" y="172941"/>
                </a:cubicBezTo>
                <a:cubicBezTo>
                  <a:pt x="55921" y="177267"/>
                  <a:pt x="47547" y="178702"/>
                  <a:pt x="43608" y="175550"/>
                </a:cubicBezTo>
                <a:cubicBezTo>
                  <a:pt x="36473" y="169840"/>
                  <a:pt x="33085" y="159187"/>
                  <a:pt x="24599" y="155796"/>
                </a:cubicBezTo>
                <a:cubicBezTo>
                  <a:pt x="19741" y="153854"/>
                  <a:pt x="13908" y="153024"/>
                  <a:pt x="8945" y="154678"/>
                </a:cubicBezTo>
                <a:cubicBezTo>
                  <a:pt x="1872" y="157035"/>
                  <a:pt x="0" y="167722"/>
                  <a:pt x="0" y="175177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8813" name="Google Shape;267;p13"/>
          <p:cNvSpPr/>
          <p:nvPr/>
        </p:nvSpPr>
        <p:spPr>
          <a:xfrm>
            <a:off x="301125" y="255200"/>
            <a:ext cx="8541900" cy="4633200"/>
          </a:xfrm>
          <a:prstGeom prst="roundRect">
            <a:avLst>
              <a:gd name="adj" fmla="val 364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cxnSp>
        <p:nvCxnSpPr>
          <p:cNvPr id="3145740" name="Google Shape;268;p13"/>
          <p:cNvCxnSpPr>
            <a:cxnSpLocks/>
          </p:cNvCxnSpPr>
          <p:nvPr/>
        </p:nvCxnSpPr>
        <p:spPr>
          <a:xfrm>
            <a:off x="301125" y="492901"/>
            <a:ext cx="85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3" name="Google Shape;269;p13"/>
          <p:cNvGrpSpPr/>
          <p:nvPr/>
        </p:nvGrpSpPr>
        <p:grpSpPr>
          <a:xfrm>
            <a:off x="7929562" y="310159"/>
            <a:ext cx="647944" cy="127673"/>
            <a:chOff x="484625" y="375963"/>
            <a:chExt cx="1160150" cy="228600"/>
          </a:xfrm>
        </p:grpSpPr>
        <p:sp>
          <p:nvSpPr>
            <p:cNvPr id="1048814" name="Google Shape;270;p13"/>
            <p:cNvSpPr/>
            <p:nvPr/>
          </p:nvSpPr>
          <p:spPr>
            <a:xfrm>
              <a:off x="951675" y="375963"/>
              <a:ext cx="228600" cy="228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cxnSp>
          <p:nvCxnSpPr>
            <p:cNvPr id="3145741" name="Google Shape;271;p13"/>
            <p:cNvCxnSpPr>
              <a:cxnSpLocks/>
            </p:cNvCxnSpPr>
            <p:nvPr/>
          </p:nvCxnSpPr>
          <p:spPr>
            <a:xfrm>
              <a:off x="484625" y="490263"/>
              <a:ext cx="228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4" name="Google Shape;272;p13"/>
            <p:cNvGrpSpPr/>
            <p:nvPr/>
          </p:nvGrpSpPr>
          <p:grpSpPr>
            <a:xfrm>
              <a:off x="1418725" y="378363"/>
              <a:ext cx="226050" cy="223800"/>
              <a:chOff x="1418725" y="382025"/>
              <a:chExt cx="226050" cy="223800"/>
            </a:xfrm>
          </p:grpSpPr>
          <p:cxnSp>
            <p:nvCxnSpPr>
              <p:cNvPr id="3145742" name="Google Shape;273;p13"/>
              <p:cNvCxnSpPr>
                <a:cxnSpLocks/>
              </p:cNvCxnSpPr>
              <p:nvPr/>
            </p:nvCxnSpPr>
            <p:spPr>
              <a:xfrm>
                <a:off x="1420975" y="382025"/>
                <a:ext cx="223800" cy="22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743" name="Google Shape;274;p13"/>
              <p:cNvCxnSpPr>
                <a:cxnSpLocks/>
              </p:cNvCxnSpPr>
              <p:nvPr/>
            </p:nvCxnSpPr>
            <p:spPr>
              <a:xfrm flipH="1">
                <a:off x="1418725" y="382025"/>
                <a:ext cx="223800" cy="22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48815" name="Google Shape;27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3500"/>
              <a:buNone/>
            </a:lvl1pPr>
            <a:lvl2pPr lvl="1" rtl="0">
              <a:spcBef>
                <a:spcPct val="0"/>
              </a:spcBef>
              <a:spcAft>
                <a:spcPct val="0"/>
              </a:spcAft>
              <a:buSzPts val="3500"/>
              <a:buNone/>
            </a:lvl2pPr>
            <a:lvl3pPr lvl="2" rtl="0">
              <a:spcBef>
                <a:spcPct val="0"/>
              </a:spcBef>
              <a:spcAft>
                <a:spcPct val="0"/>
              </a:spcAft>
              <a:buSzPts val="3500"/>
              <a:buNone/>
            </a:lvl3pPr>
            <a:lvl4pPr lvl="3" rtl="0">
              <a:spcBef>
                <a:spcPct val="0"/>
              </a:spcBef>
              <a:spcAft>
                <a:spcPct val="0"/>
              </a:spcAft>
              <a:buSzPts val="3500"/>
              <a:buNone/>
            </a:lvl4pPr>
            <a:lvl5pPr lvl="4" rtl="0">
              <a:spcBef>
                <a:spcPct val="0"/>
              </a:spcBef>
              <a:spcAft>
                <a:spcPct val="0"/>
              </a:spcAft>
              <a:buSzPts val="3500"/>
              <a:buNone/>
            </a:lvl5pPr>
            <a:lvl6pPr lvl="5" rtl="0">
              <a:spcBef>
                <a:spcPct val="0"/>
              </a:spcBef>
              <a:spcAft>
                <a:spcPct val="0"/>
              </a:spcAft>
              <a:buSzPts val="3500"/>
              <a:buNone/>
            </a:lvl6pPr>
            <a:lvl7pPr lvl="6" rtl="0">
              <a:spcBef>
                <a:spcPct val="0"/>
              </a:spcBef>
              <a:spcAft>
                <a:spcPct val="0"/>
              </a:spcAft>
              <a:buSzPts val="3500"/>
              <a:buNone/>
            </a:lvl7pPr>
            <a:lvl8pPr lvl="7" rtl="0">
              <a:spcBef>
                <a:spcPct val="0"/>
              </a:spcBef>
              <a:spcAft>
                <a:spcPct val="0"/>
              </a:spcAft>
              <a:buSzPts val="3500"/>
              <a:buNone/>
            </a:lvl8pPr>
            <a:lvl9pPr lvl="8" rtl="0">
              <a:spcBef>
                <a:spcPct val="0"/>
              </a:spcBef>
              <a:spcAft>
                <a:spcPct val="0"/>
              </a:spcAft>
              <a:buSzPts val="3500"/>
              <a:buNone/>
            </a:lvl9pPr>
          </a:lstStyle>
          <a:p>
            <a:endParaRPr/>
          </a:p>
        </p:txBody>
      </p:sp>
      <p:sp>
        <p:nvSpPr>
          <p:cNvPr id="1048816" name="Google Shape;276;p13"/>
          <p:cNvSpPr txBox="1">
            <a:spLocks noGrp="1"/>
          </p:cNvSpPr>
          <p:nvPr>
            <p:ph type="title" idx="2" hasCustomPrompt="1"/>
          </p:nvPr>
        </p:nvSpPr>
        <p:spPr>
          <a:xfrm>
            <a:off x="1666688" y="1612867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2pPr>
            <a:lvl3pPr lvl="2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3pPr>
            <a:lvl4pPr lvl="3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4pPr>
            <a:lvl5pPr lvl="4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5pPr>
            <a:lvl6pPr lvl="5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6pPr>
            <a:lvl7pPr lvl="6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7pPr>
            <a:lvl8pPr lvl="7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8pPr>
            <a:lvl9pPr lvl="8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8817" name="Google Shape;277;p13"/>
          <p:cNvSpPr txBox="1">
            <a:spLocks noGrp="1"/>
          </p:cNvSpPr>
          <p:nvPr>
            <p:ph type="subTitle" idx="1"/>
          </p:nvPr>
        </p:nvSpPr>
        <p:spPr>
          <a:xfrm>
            <a:off x="2458863" y="1612563"/>
            <a:ext cx="20844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8818" name="Google Shape;278;p13"/>
          <p:cNvSpPr txBox="1">
            <a:spLocks noGrp="1"/>
          </p:cNvSpPr>
          <p:nvPr>
            <p:ph type="title" idx="3" hasCustomPrompt="1"/>
          </p:nvPr>
        </p:nvSpPr>
        <p:spPr>
          <a:xfrm>
            <a:off x="4600738" y="1612867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2pPr>
            <a:lvl3pPr lvl="2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3pPr>
            <a:lvl4pPr lvl="3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4pPr>
            <a:lvl5pPr lvl="4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5pPr>
            <a:lvl6pPr lvl="5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6pPr>
            <a:lvl7pPr lvl="6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7pPr>
            <a:lvl8pPr lvl="7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8pPr>
            <a:lvl9pPr lvl="8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8819" name="Google Shape;279;p13"/>
          <p:cNvSpPr txBox="1">
            <a:spLocks noGrp="1"/>
          </p:cNvSpPr>
          <p:nvPr>
            <p:ph type="subTitle" idx="4"/>
          </p:nvPr>
        </p:nvSpPr>
        <p:spPr>
          <a:xfrm>
            <a:off x="5392913" y="1612563"/>
            <a:ext cx="20844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8820" name="Google Shape;280;p13"/>
          <p:cNvSpPr txBox="1">
            <a:spLocks noGrp="1"/>
          </p:cNvSpPr>
          <p:nvPr>
            <p:ph type="title" idx="5" hasCustomPrompt="1"/>
          </p:nvPr>
        </p:nvSpPr>
        <p:spPr>
          <a:xfrm>
            <a:off x="1666688" y="2637842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2pPr>
            <a:lvl3pPr lvl="2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3pPr>
            <a:lvl4pPr lvl="3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4pPr>
            <a:lvl5pPr lvl="4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5pPr>
            <a:lvl6pPr lvl="5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6pPr>
            <a:lvl7pPr lvl="6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7pPr>
            <a:lvl8pPr lvl="7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8pPr>
            <a:lvl9pPr lvl="8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8821" name="Google Shape;281;p13"/>
          <p:cNvSpPr txBox="1">
            <a:spLocks noGrp="1"/>
          </p:cNvSpPr>
          <p:nvPr>
            <p:ph type="subTitle" idx="6"/>
          </p:nvPr>
        </p:nvSpPr>
        <p:spPr>
          <a:xfrm>
            <a:off x="2458863" y="2637538"/>
            <a:ext cx="20844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8822" name="Google Shape;282;p13"/>
          <p:cNvSpPr txBox="1">
            <a:spLocks noGrp="1"/>
          </p:cNvSpPr>
          <p:nvPr>
            <p:ph type="title" idx="7" hasCustomPrompt="1"/>
          </p:nvPr>
        </p:nvSpPr>
        <p:spPr>
          <a:xfrm>
            <a:off x="4600738" y="2637842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2pPr>
            <a:lvl3pPr lvl="2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3pPr>
            <a:lvl4pPr lvl="3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4pPr>
            <a:lvl5pPr lvl="4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5pPr>
            <a:lvl6pPr lvl="5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6pPr>
            <a:lvl7pPr lvl="6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7pPr>
            <a:lvl8pPr lvl="7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8pPr>
            <a:lvl9pPr lvl="8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8823" name="Google Shape;283;p13"/>
          <p:cNvSpPr txBox="1">
            <a:spLocks noGrp="1"/>
          </p:cNvSpPr>
          <p:nvPr>
            <p:ph type="subTitle" idx="8"/>
          </p:nvPr>
        </p:nvSpPr>
        <p:spPr>
          <a:xfrm>
            <a:off x="5392913" y="2637538"/>
            <a:ext cx="20844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8824" name="Google Shape;284;p13"/>
          <p:cNvSpPr txBox="1">
            <a:spLocks noGrp="1"/>
          </p:cNvSpPr>
          <p:nvPr>
            <p:ph type="title" idx="9" hasCustomPrompt="1"/>
          </p:nvPr>
        </p:nvSpPr>
        <p:spPr>
          <a:xfrm>
            <a:off x="1666688" y="3662817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2pPr>
            <a:lvl3pPr lvl="2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3pPr>
            <a:lvl4pPr lvl="3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4pPr>
            <a:lvl5pPr lvl="4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5pPr>
            <a:lvl6pPr lvl="5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6pPr>
            <a:lvl7pPr lvl="6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7pPr>
            <a:lvl8pPr lvl="7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8pPr>
            <a:lvl9pPr lvl="8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8825" name="Google Shape;285;p13"/>
          <p:cNvSpPr txBox="1">
            <a:spLocks noGrp="1"/>
          </p:cNvSpPr>
          <p:nvPr>
            <p:ph type="subTitle" idx="13"/>
          </p:nvPr>
        </p:nvSpPr>
        <p:spPr>
          <a:xfrm>
            <a:off x="2458863" y="3662513"/>
            <a:ext cx="20844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8826" name="Google Shape;286;p13"/>
          <p:cNvSpPr txBox="1">
            <a:spLocks noGrp="1"/>
          </p:cNvSpPr>
          <p:nvPr>
            <p:ph type="title" idx="14" hasCustomPrompt="1"/>
          </p:nvPr>
        </p:nvSpPr>
        <p:spPr>
          <a:xfrm>
            <a:off x="4600738" y="3662817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2pPr>
            <a:lvl3pPr lvl="2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3pPr>
            <a:lvl4pPr lvl="3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4pPr>
            <a:lvl5pPr lvl="4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5pPr>
            <a:lvl6pPr lvl="5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6pPr>
            <a:lvl7pPr lvl="6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7pPr>
            <a:lvl8pPr lvl="7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8pPr>
            <a:lvl9pPr lvl="8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8827" name="Google Shape;287;p13"/>
          <p:cNvSpPr txBox="1">
            <a:spLocks noGrp="1"/>
          </p:cNvSpPr>
          <p:nvPr>
            <p:ph type="subTitle" idx="15"/>
          </p:nvPr>
        </p:nvSpPr>
        <p:spPr>
          <a:xfrm>
            <a:off x="5392913" y="3662513"/>
            <a:ext cx="20844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8828" name="Google Shape;288;p13"/>
          <p:cNvSpPr/>
          <p:nvPr/>
        </p:nvSpPr>
        <p:spPr>
          <a:xfrm rot="9971714">
            <a:off x="8435675" y="953449"/>
            <a:ext cx="666348" cy="666348"/>
          </a:xfrm>
          <a:prstGeom prst="pie">
            <a:avLst>
              <a:gd name="adj1" fmla="val 0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85" name="Google Shape;289;p13"/>
          <p:cNvGrpSpPr/>
          <p:nvPr/>
        </p:nvGrpSpPr>
        <p:grpSpPr>
          <a:xfrm rot="1669404">
            <a:off x="418175" y="556172"/>
            <a:ext cx="257105" cy="257096"/>
            <a:chOff x="598374" y="2721350"/>
            <a:chExt cx="257131" cy="257122"/>
          </a:xfrm>
        </p:grpSpPr>
        <p:sp>
          <p:nvSpPr>
            <p:cNvPr id="1048829" name="Google Shape;290;p13"/>
            <p:cNvSpPr/>
            <p:nvPr/>
          </p:nvSpPr>
          <p:spPr>
            <a:xfrm>
              <a:off x="715924" y="2721350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830" name="Google Shape;291;p13"/>
            <p:cNvSpPr/>
            <p:nvPr/>
          </p:nvSpPr>
          <p:spPr>
            <a:xfrm>
              <a:off x="715924" y="2877372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831" name="Google Shape;292;p13"/>
            <p:cNvSpPr/>
            <p:nvPr/>
          </p:nvSpPr>
          <p:spPr>
            <a:xfrm rot="5400000">
              <a:off x="794005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832" name="Google Shape;293;p13"/>
            <p:cNvSpPr/>
            <p:nvPr/>
          </p:nvSpPr>
          <p:spPr>
            <a:xfrm rot="5400000">
              <a:off x="637974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1048833" name="Google Shape;294;p13"/>
          <p:cNvSpPr/>
          <p:nvPr/>
        </p:nvSpPr>
        <p:spPr>
          <a:xfrm>
            <a:off x="114218" y="88455"/>
            <a:ext cx="156600" cy="156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834" name="Google Shape;295;p13"/>
          <p:cNvSpPr/>
          <p:nvPr/>
        </p:nvSpPr>
        <p:spPr>
          <a:xfrm>
            <a:off x="373031" y="858405"/>
            <a:ext cx="93300" cy="9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835" name="Google Shape;296;p13"/>
          <p:cNvSpPr/>
          <p:nvPr/>
        </p:nvSpPr>
        <p:spPr>
          <a:xfrm rot="3402090">
            <a:off x="155388" y="3838530"/>
            <a:ext cx="913113" cy="913113"/>
          </a:xfrm>
          <a:prstGeom prst="pie">
            <a:avLst>
              <a:gd name="adj1" fmla="val 0"/>
              <a:gd name="adj2" fmla="val 1083313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836" name="Google Shape;297;p13"/>
          <p:cNvSpPr/>
          <p:nvPr/>
        </p:nvSpPr>
        <p:spPr>
          <a:xfrm rot="9971714">
            <a:off x="8404714" y="1022323"/>
            <a:ext cx="666348" cy="666348"/>
          </a:xfrm>
          <a:prstGeom prst="pie">
            <a:avLst>
              <a:gd name="adj1" fmla="val 0"/>
              <a:gd name="adj2" fmla="val 1620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837" name="Google Shape;298;p13"/>
          <p:cNvSpPr/>
          <p:nvPr/>
        </p:nvSpPr>
        <p:spPr>
          <a:xfrm rot="3402090">
            <a:off x="90163" y="3885130"/>
            <a:ext cx="913113" cy="913113"/>
          </a:xfrm>
          <a:prstGeom prst="pie">
            <a:avLst>
              <a:gd name="adj1" fmla="val 0"/>
              <a:gd name="adj2" fmla="val 1083313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6" name="Google Shape;300;p14"/>
          <p:cNvSpPr/>
          <p:nvPr/>
        </p:nvSpPr>
        <p:spPr>
          <a:xfrm>
            <a:off x="-439892" y="-207050"/>
            <a:ext cx="3682900" cy="3149300"/>
          </a:xfrm>
          <a:custGeom>
            <a:avLst/>
            <a:gdLst/>
            <a:ahLst/>
            <a:cxnLst/>
            <a:rect l="l" t="t" r="r" b="b"/>
            <a:pathLst>
              <a:path w="147316" h="125972" extrusionOk="0">
                <a:moveTo>
                  <a:pt x="7135" y="125972"/>
                </a:moveTo>
                <a:cubicBezTo>
                  <a:pt x="5973" y="119724"/>
                  <a:pt x="-1148" y="99529"/>
                  <a:pt x="160" y="88486"/>
                </a:cubicBezTo>
                <a:cubicBezTo>
                  <a:pt x="1468" y="77444"/>
                  <a:pt x="6263" y="66473"/>
                  <a:pt x="14981" y="59717"/>
                </a:cubicBezTo>
                <a:cubicBezTo>
                  <a:pt x="23699" y="52961"/>
                  <a:pt x="34886" y="48457"/>
                  <a:pt x="52467" y="47948"/>
                </a:cubicBezTo>
                <a:cubicBezTo>
                  <a:pt x="70048" y="47440"/>
                  <a:pt x="105065" y="58700"/>
                  <a:pt x="120466" y="56666"/>
                </a:cubicBezTo>
                <a:cubicBezTo>
                  <a:pt x="135868" y="54632"/>
                  <a:pt x="140808" y="43081"/>
                  <a:pt x="144876" y="35743"/>
                </a:cubicBezTo>
                <a:cubicBezTo>
                  <a:pt x="148944" y="28406"/>
                  <a:pt x="147201" y="18598"/>
                  <a:pt x="144876" y="12641"/>
                </a:cubicBezTo>
                <a:cubicBezTo>
                  <a:pt x="142551" y="6684"/>
                  <a:pt x="133252" y="2107"/>
                  <a:pt x="130927" y="0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9087" name="Google Shape;301;p14"/>
          <p:cNvSpPr/>
          <p:nvPr/>
        </p:nvSpPr>
        <p:spPr>
          <a:xfrm>
            <a:off x="-152139" y="-196150"/>
            <a:ext cx="3204825" cy="3454425"/>
          </a:xfrm>
          <a:custGeom>
            <a:avLst/>
            <a:gdLst/>
            <a:ahLst/>
            <a:cxnLst/>
            <a:rect l="l" t="t" r="r" b="b"/>
            <a:pathLst>
              <a:path w="128193" h="138177" extrusionOk="0">
                <a:moveTo>
                  <a:pt x="419" y="138177"/>
                </a:moveTo>
                <a:cubicBezTo>
                  <a:pt x="492" y="132075"/>
                  <a:pt x="-816" y="113113"/>
                  <a:pt x="855" y="101562"/>
                </a:cubicBezTo>
                <a:cubicBezTo>
                  <a:pt x="2526" y="90011"/>
                  <a:pt x="5360" y="76136"/>
                  <a:pt x="10445" y="68871"/>
                </a:cubicBezTo>
                <a:cubicBezTo>
                  <a:pt x="15531" y="61606"/>
                  <a:pt x="21052" y="59862"/>
                  <a:pt x="31368" y="57973"/>
                </a:cubicBezTo>
                <a:cubicBezTo>
                  <a:pt x="41684" y="56084"/>
                  <a:pt x="59119" y="58409"/>
                  <a:pt x="72341" y="57537"/>
                </a:cubicBezTo>
                <a:cubicBezTo>
                  <a:pt x="85563" y="56665"/>
                  <a:pt x="101546" y="56157"/>
                  <a:pt x="110700" y="52743"/>
                </a:cubicBezTo>
                <a:cubicBezTo>
                  <a:pt x="119854" y="49329"/>
                  <a:pt x="124938" y="42863"/>
                  <a:pt x="127263" y="37051"/>
                </a:cubicBezTo>
                <a:cubicBezTo>
                  <a:pt x="129588" y="31239"/>
                  <a:pt x="127118" y="23174"/>
                  <a:pt x="124648" y="17871"/>
                </a:cubicBezTo>
                <a:cubicBezTo>
                  <a:pt x="122178" y="12568"/>
                  <a:pt x="116584" y="8210"/>
                  <a:pt x="112443" y="5231"/>
                </a:cubicBezTo>
                <a:cubicBezTo>
                  <a:pt x="108302" y="2253"/>
                  <a:pt x="101909" y="872"/>
                  <a:pt x="99802" y="0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9088" name="Google Shape;302;p14"/>
          <p:cNvSpPr/>
          <p:nvPr/>
        </p:nvSpPr>
        <p:spPr>
          <a:xfrm>
            <a:off x="2436593" y="3225575"/>
            <a:ext cx="7327325" cy="2157675"/>
          </a:xfrm>
          <a:custGeom>
            <a:avLst/>
            <a:gdLst/>
            <a:ahLst/>
            <a:cxnLst/>
            <a:rect l="l" t="t" r="r" b="b"/>
            <a:pathLst>
              <a:path w="293093" h="86307" extrusionOk="0">
                <a:moveTo>
                  <a:pt x="55969" y="86307"/>
                </a:moveTo>
                <a:cubicBezTo>
                  <a:pt x="51320" y="84927"/>
                  <a:pt x="36645" y="83038"/>
                  <a:pt x="28072" y="78025"/>
                </a:cubicBezTo>
                <a:cubicBezTo>
                  <a:pt x="19500" y="73012"/>
                  <a:pt x="8893" y="64221"/>
                  <a:pt x="4534" y="56230"/>
                </a:cubicBezTo>
                <a:cubicBezTo>
                  <a:pt x="175" y="48239"/>
                  <a:pt x="-1713" y="37342"/>
                  <a:pt x="1919" y="30077"/>
                </a:cubicBezTo>
                <a:cubicBezTo>
                  <a:pt x="5552" y="22812"/>
                  <a:pt x="14996" y="17145"/>
                  <a:pt x="26329" y="12641"/>
                </a:cubicBezTo>
                <a:cubicBezTo>
                  <a:pt x="37662" y="8137"/>
                  <a:pt x="52628" y="3561"/>
                  <a:pt x="69918" y="3052"/>
                </a:cubicBezTo>
                <a:cubicBezTo>
                  <a:pt x="87208" y="2544"/>
                  <a:pt x="108566" y="5231"/>
                  <a:pt x="130070" y="9590"/>
                </a:cubicBezTo>
                <a:cubicBezTo>
                  <a:pt x="151574" y="13949"/>
                  <a:pt x="178164" y="24846"/>
                  <a:pt x="198941" y="29205"/>
                </a:cubicBezTo>
                <a:cubicBezTo>
                  <a:pt x="219719" y="33564"/>
                  <a:pt x="240423" y="36252"/>
                  <a:pt x="254735" y="35743"/>
                </a:cubicBezTo>
                <a:cubicBezTo>
                  <a:pt x="269047" y="35235"/>
                  <a:pt x="278418" y="32111"/>
                  <a:pt x="284811" y="26154"/>
                </a:cubicBezTo>
                <a:cubicBezTo>
                  <a:pt x="291204" y="20197"/>
                  <a:pt x="291713" y="4359"/>
                  <a:pt x="293093" y="0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/>
          </a:p>
        </p:txBody>
      </p:sp>
      <p:sp>
        <p:nvSpPr>
          <p:cNvPr id="1049089" name="Google Shape;303;p14"/>
          <p:cNvSpPr/>
          <p:nvPr/>
        </p:nvSpPr>
        <p:spPr>
          <a:xfrm>
            <a:off x="3789225" y="255200"/>
            <a:ext cx="4572300" cy="4633200"/>
          </a:xfrm>
          <a:prstGeom prst="roundRect">
            <a:avLst>
              <a:gd name="adj" fmla="val 364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cxnSp>
        <p:nvCxnSpPr>
          <p:cNvPr id="3145760" name="Google Shape;304;p14"/>
          <p:cNvCxnSpPr>
            <a:cxnSpLocks/>
          </p:cNvCxnSpPr>
          <p:nvPr/>
        </p:nvCxnSpPr>
        <p:spPr>
          <a:xfrm>
            <a:off x="3789225" y="492901"/>
            <a:ext cx="4573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9090" name="Google Shape;305;p14"/>
          <p:cNvSpPr txBox="1">
            <a:spLocks noGrp="1"/>
          </p:cNvSpPr>
          <p:nvPr>
            <p:ph type="title"/>
          </p:nvPr>
        </p:nvSpPr>
        <p:spPr>
          <a:xfrm>
            <a:off x="4459425" y="1745250"/>
            <a:ext cx="32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3500"/>
              <a:buNone/>
            </a:lvl1pPr>
            <a:lvl2pPr lvl="1" rtl="0">
              <a:spcBef>
                <a:spcPct val="0"/>
              </a:spcBef>
              <a:spcAft>
                <a:spcPct val="0"/>
              </a:spcAft>
              <a:buSzPts val="3500"/>
              <a:buNone/>
            </a:lvl2pPr>
            <a:lvl3pPr lvl="2" rtl="0">
              <a:spcBef>
                <a:spcPct val="0"/>
              </a:spcBef>
              <a:spcAft>
                <a:spcPct val="0"/>
              </a:spcAft>
              <a:buSzPts val="3500"/>
              <a:buNone/>
            </a:lvl3pPr>
            <a:lvl4pPr lvl="3" rtl="0">
              <a:spcBef>
                <a:spcPct val="0"/>
              </a:spcBef>
              <a:spcAft>
                <a:spcPct val="0"/>
              </a:spcAft>
              <a:buSzPts val="3500"/>
              <a:buNone/>
            </a:lvl4pPr>
            <a:lvl5pPr lvl="4" rtl="0">
              <a:spcBef>
                <a:spcPct val="0"/>
              </a:spcBef>
              <a:spcAft>
                <a:spcPct val="0"/>
              </a:spcAft>
              <a:buSzPts val="3500"/>
              <a:buNone/>
            </a:lvl5pPr>
            <a:lvl6pPr lvl="5" rtl="0">
              <a:spcBef>
                <a:spcPct val="0"/>
              </a:spcBef>
              <a:spcAft>
                <a:spcPct val="0"/>
              </a:spcAft>
              <a:buSzPts val="3500"/>
              <a:buNone/>
            </a:lvl6pPr>
            <a:lvl7pPr lvl="6" rtl="0">
              <a:spcBef>
                <a:spcPct val="0"/>
              </a:spcBef>
              <a:spcAft>
                <a:spcPct val="0"/>
              </a:spcAft>
              <a:buSzPts val="3500"/>
              <a:buNone/>
            </a:lvl7pPr>
            <a:lvl8pPr lvl="7" rtl="0">
              <a:spcBef>
                <a:spcPct val="0"/>
              </a:spcBef>
              <a:spcAft>
                <a:spcPct val="0"/>
              </a:spcAft>
              <a:buSzPts val="3500"/>
              <a:buNone/>
            </a:lvl8pPr>
            <a:lvl9pPr lvl="8" rtl="0">
              <a:spcBef>
                <a:spcPct val="0"/>
              </a:spcBef>
              <a:spcAft>
                <a:spcPct val="0"/>
              </a:spcAft>
              <a:buSzPts val="3500"/>
              <a:buNone/>
            </a:lvl9pPr>
          </a:lstStyle>
          <a:p>
            <a:endParaRPr/>
          </a:p>
        </p:txBody>
      </p:sp>
      <p:sp>
        <p:nvSpPr>
          <p:cNvPr id="1049091" name="Google Shape;306;p14"/>
          <p:cNvSpPr txBox="1">
            <a:spLocks noGrp="1"/>
          </p:cNvSpPr>
          <p:nvPr>
            <p:ph type="subTitle" idx="1"/>
          </p:nvPr>
        </p:nvSpPr>
        <p:spPr>
          <a:xfrm>
            <a:off x="4459425" y="2586050"/>
            <a:ext cx="32331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"/>
              <a:buNone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"/>
              <a:buNone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200"/>
              <a:buNone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200"/>
              <a:buNone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200"/>
              <a:buNone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200"/>
              <a:buNone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200"/>
              <a:buNone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SzPts val="1200"/>
              <a:buNone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lvl9pPr>
          </a:lstStyle>
          <a:p>
            <a:endParaRPr/>
          </a:p>
        </p:txBody>
      </p:sp>
      <p:sp>
        <p:nvSpPr>
          <p:cNvPr id="1049092" name="Google Shape;307;p14"/>
          <p:cNvSpPr/>
          <p:nvPr/>
        </p:nvSpPr>
        <p:spPr>
          <a:xfrm rot="1344288">
            <a:off x="-416568" y="-63835"/>
            <a:ext cx="1364825" cy="1364825"/>
          </a:xfrm>
          <a:prstGeom prst="pie">
            <a:avLst>
              <a:gd name="adj1" fmla="val 0"/>
              <a:gd name="adj2" fmla="val 1083313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204" name="Google Shape;308;p14"/>
          <p:cNvGrpSpPr/>
          <p:nvPr/>
        </p:nvGrpSpPr>
        <p:grpSpPr>
          <a:xfrm rot="-209175">
            <a:off x="8501084" y="4755613"/>
            <a:ext cx="257093" cy="257084"/>
            <a:chOff x="598374" y="2721350"/>
            <a:chExt cx="257131" cy="257122"/>
          </a:xfrm>
        </p:grpSpPr>
        <p:sp>
          <p:nvSpPr>
            <p:cNvPr id="1049093" name="Google Shape;309;p14"/>
            <p:cNvSpPr/>
            <p:nvPr/>
          </p:nvSpPr>
          <p:spPr>
            <a:xfrm>
              <a:off x="715924" y="2721350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94" name="Google Shape;310;p14"/>
            <p:cNvSpPr/>
            <p:nvPr/>
          </p:nvSpPr>
          <p:spPr>
            <a:xfrm>
              <a:off x="715924" y="2877372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95" name="Google Shape;311;p14"/>
            <p:cNvSpPr/>
            <p:nvPr/>
          </p:nvSpPr>
          <p:spPr>
            <a:xfrm rot="5400000">
              <a:off x="794005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96" name="Google Shape;312;p14"/>
            <p:cNvSpPr/>
            <p:nvPr/>
          </p:nvSpPr>
          <p:spPr>
            <a:xfrm rot="5400000">
              <a:off x="637974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1049097" name="Google Shape;313;p14"/>
          <p:cNvSpPr/>
          <p:nvPr/>
        </p:nvSpPr>
        <p:spPr>
          <a:xfrm>
            <a:off x="8362731" y="4930918"/>
            <a:ext cx="93300" cy="93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9098" name="Google Shape;314;p14"/>
          <p:cNvSpPr/>
          <p:nvPr/>
        </p:nvSpPr>
        <p:spPr>
          <a:xfrm rot="1344288">
            <a:off x="-310405" y="74880"/>
            <a:ext cx="1364825" cy="1364825"/>
          </a:xfrm>
          <a:prstGeom prst="pie">
            <a:avLst>
              <a:gd name="adj1" fmla="val 0"/>
              <a:gd name="adj2" fmla="val 1083313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9099" name="Google Shape;315;p14"/>
          <p:cNvSpPr/>
          <p:nvPr/>
        </p:nvSpPr>
        <p:spPr>
          <a:xfrm>
            <a:off x="8744156" y="4603993"/>
            <a:ext cx="93300" cy="9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04857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8.jpeg"/><Relationship Id="rId3" Type="http://schemas.openxmlformats.org/officeDocument/2006/relationships/image" Target="../media/image8.jpeg"/><Relationship Id="rId7" Type="http://schemas.openxmlformats.org/officeDocument/2006/relationships/image" Target="../media/image13.jpeg"/><Relationship Id="rId12" Type="http://schemas.openxmlformats.org/officeDocument/2006/relationships/image" Target="../media/image1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jpeg"/><Relationship Id="rId11" Type="http://schemas.openxmlformats.org/officeDocument/2006/relationships/image" Target="../media/image7.jpeg"/><Relationship Id="rId5" Type="http://schemas.openxmlformats.org/officeDocument/2006/relationships/image" Target="../media/image12.jpeg"/><Relationship Id="rId10" Type="http://schemas.openxmlformats.org/officeDocument/2006/relationships/image" Target="../media/image16.jpeg"/><Relationship Id="rId4" Type="http://schemas.openxmlformats.org/officeDocument/2006/relationships/image" Target="../media/image9.jpeg"/><Relationship Id="rId9" Type="http://schemas.openxmlformats.org/officeDocument/2006/relationships/image" Target="../media/image15.jpeg"/><Relationship Id="rId14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7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10" Type="http://schemas.openxmlformats.org/officeDocument/2006/relationships/image" Target="../media/image19.jpeg"/><Relationship Id="rId4" Type="http://schemas.openxmlformats.org/officeDocument/2006/relationships/image" Target="../media/image20.jpeg"/><Relationship Id="rId9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7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11" Type="http://schemas.openxmlformats.org/officeDocument/2006/relationships/slide" Target="slide22.xml"/><Relationship Id="rId5" Type="http://schemas.openxmlformats.org/officeDocument/2006/relationships/image" Target="../media/image25.jpeg"/><Relationship Id="rId10" Type="http://schemas.openxmlformats.org/officeDocument/2006/relationships/image" Target="../media/image19.jpeg"/><Relationship Id="rId4" Type="http://schemas.openxmlformats.org/officeDocument/2006/relationships/image" Target="../media/image24.jpeg"/><Relationship Id="rId9" Type="http://schemas.openxmlformats.org/officeDocument/2006/relationships/image" Target="../media/image2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Google Shape;621;p27"/>
          <p:cNvSpPr txBox="1">
            <a:spLocks noGrp="1"/>
          </p:cNvSpPr>
          <p:nvPr>
            <p:ph type="ctrTitle"/>
          </p:nvPr>
        </p:nvSpPr>
        <p:spPr>
          <a:xfrm>
            <a:off x="1103723" y="2774132"/>
            <a:ext cx="7395650" cy="19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TUGAS KELOMPOK</a:t>
            </a:r>
            <a:br>
              <a:rPr lang="en-US" dirty="0"/>
            </a:br>
            <a:r>
              <a:rPr lang="en-US" dirty="0" err="1">
                <a:solidFill>
                  <a:srgbClr val="C00000"/>
                </a:solidFill>
              </a:rPr>
              <a:t>Rekayasa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Perangkat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Lunak</a:t>
            </a:r>
            <a:br>
              <a:rPr lang="en-ID" dirty="0"/>
            </a:br>
            <a:r>
              <a:rPr lang="en" dirty="0"/>
              <a:t> </a:t>
            </a:r>
            <a:endParaRPr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48603" name="Google Shape;623;p27"/>
          <p:cNvSpPr/>
          <p:nvPr/>
        </p:nvSpPr>
        <p:spPr>
          <a:xfrm>
            <a:off x="7599050" y="4279225"/>
            <a:ext cx="93300" cy="93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604" name="Google Shape;624;p27"/>
          <p:cNvSpPr/>
          <p:nvPr/>
        </p:nvSpPr>
        <p:spPr>
          <a:xfrm>
            <a:off x="4180600" y="4612364"/>
            <a:ext cx="93300" cy="933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605" name="Google Shape;625;p27"/>
          <p:cNvSpPr/>
          <p:nvPr/>
        </p:nvSpPr>
        <p:spPr>
          <a:xfrm>
            <a:off x="4525350" y="4612364"/>
            <a:ext cx="93300" cy="9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606" name="Google Shape;626;p27"/>
          <p:cNvSpPr/>
          <p:nvPr/>
        </p:nvSpPr>
        <p:spPr>
          <a:xfrm>
            <a:off x="4870100" y="4612364"/>
            <a:ext cx="93300" cy="9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607" name="Google Shape;627;p27"/>
          <p:cNvSpPr/>
          <p:nvPr/>
        </p:nvSpPr>
        <p:spPr>
          <a:xfrm>
            <a:off x="974018" y="831593"/>
            <a:ext cx="156600" cy="156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608" name="Google Shape;628;p27"/>
          <p:cNvSpPr/>
          <p:nvPr/>
        </p:nvSpPr>
        <p:spPr>
          <a:xfrm>
            <a:off x="936743" y="1064543"/>
            <a:ext cx="93300" cy="93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32" name="Google Shape;629;p27"/>
          <p:cNvGrpSpPr/>
          <p:nvPr/>
        </p:nvGrpSpPr>
        <p:grpSpPr>
          <a:xfrm flipH="1">
            <a:off x="79608" y="1803053"/>
            <a:ext cx="1930400" cy="3294705"/>
            <a:chOff x="2732350" y="1011125"/>
            <a:chExt cx="964525" cy="1646200"/>
          </a:xfrm>
        </p:grpSpPr>
        <p:sp>
          <p:nvSpPr>
            <p:cNvPr id="1048609" name="Google Shape;630;p27"/>
            <p:cNvSpPr/>
            <p:nvPr/>
          </p:nvSpPr>
          <p:spPr>
            <a:xfrm>
              <a:off x="3241125" y="1490450"/>
              <a:ext cx="406450" cy="249575"/>
            </a:xfrm>
            <a:custGeom>
              <a:avLst/>
              <a:gdLst/>
              <a:ahLst/>
              <a:cxnLst/>
              <a:rect l="l" t="t" r="r" b="b"/>
              <a:pathLst>
                <a:path w="16258" h="9983" extrusionOk="0">
                  <a:moveTo>
                    <a:pt x="4894" y="1"/>
                  </a:moveTo>
                  <a:cubicBezTo>
                    <a:pt x="4717" y="1"/>
                    <a:pt x="4538" y="46"/>
                    <a:pt x="4378" y="126"/>
                  </a:cubicBezTo>
                  <a:cubicBezTo>
                    <a:pt x="4077" y="293"/>
                    <a:pt x="3843" y="544"/>
                    <a:pt x="3609" y="795"/>
                  </a:cubicBezTo>
                  <a:cubicBezTo>
                    <a:pt x="3538" y="790"/>
                    <a:pt x="3467" y="787"/>
                    <a:pt x="3396" y="787"/>
                  </a:cubicBezTo>
                  <a:cubicBezTo>
                    <a:pt x="2478" y="787"/>
                    <a:pt x="1557" y="1183"/>
                    <a:pt x="953" y="1881"/>
                  </a:cubicBezTo>
                  <a:cubicBezTo>
                    <a:pt x="201" y="2733"/>
                    <a:pt x="0" y="4036"/>
                    <a:pt x="435" y="5072"/>
                  </a:cubicBezTo>
                  <a:cubicBezTo>
                    <a:pt x="893" y="6020"/>
                    <a:pt x="1897" y="6660"/>
                    <a:pt x="2921" y="6660"/>
                  </a:cubicBezTo>
                  <a:cubicBezTo>
                    <a:pt x="3017" y="6660"/>
                    <a:pt x="3113" y="6654"/>
                    <a:pt x="3208" y="6643"/>
                  </a:cubicBezTo>
                  <a:cubicBezTo>
                    <a:pt x="3414" y="6621"/>
                    <a:pt x="3613" y="6578"/>
                    <a:pt x="3805" y="6578"/>
                  </a:cubicBezTo>
                  <a:cubicBezTo>
                    <a:pt x="3909" y="6578"/>
                    <a:pt x="4011" y="6591"/>
                    <a:pt x="4110" y="6626"/>
                  </a:cubicBezTo>
                  <a:cubicBezTo>
                    <a:pt x="4545" y="6776"/>
                    <a:pt x="4745" y="7244"/>
                    <a:pt x="4929" y="7645"/>
                  </a:cubicBezTo>
                  <a:cubicBezTo>
                    <a:pt x="5213" y="8297"/>
                    <a:pt x="5614" y="8898"/>
                    <a:pt x="6166" y="9333"/>
                  </a:cubicBezTo>
                  <a:cubicBezTo>
                    <a:pt x="6635" y="9728"/>
                    <a:pt x="7245" y="9983"/>
                    <a:pt x="7862" y="9983"/>
                  </a:cubicBezTo>
                  <a:cubicBezTo>
                    <a:pt x="7948" y="9983"/>
                    <a:pt x="8034" y="9978"/>
                    <a:pt x="8121" y="9968"/>
                  </a:cubicBezTo>
                  <a:cubicBezTo>
                    <a:pt x="9056" y="9834"/>
                    <a:pt x="9875" y="9132"/>
                    <a:pt x="10844" y="9065"/>
                  </a:cubicBezTo>
                  <a:cubicBezTo>
                    <a:pt x="10891" y="9063"/>
                    <a:pt x="10938" y="9061"/>
                    <a:pt x="10984" y="9061"/>
                  </a:cubicBezTo>
                  <a:cubicBezTo>
                    <a:pt x="11515" y="9061"/>
                    <a:pt x="12008" y="9229"/>
                    <a:pt x="12515" y="9383"/>
                  </a:cubicBezTo>
                  <a:cubicBezTo>
                    <a:pt x="12938" y="9515"/>
                    <a:pt x="13381" y="9647"/>
                    <a:pt x="13829" y="9647"/>
                  </a:cubicBezTo>
                  <a:cubicBezTo>
                    <a:pt x="13948" y="9647"/>
                    <a:pt x="14067" y="9638"/>
                    <a:pt x="14186" y="9617"/>
                  </a:cubicBezTo>
                  <a:cubicBezTo>
                    <a:pt x="14737" y="9500"/>
                    <a:pt x="15272" y="9049"/>
                    <a:pt x="15288" y="8481"/>
                  </a:cubicBezTo>
                  <a:cubicBezTo>
                    <a:pt x="15305" y="7729"/>
                    <a:pt x="14436" y="7161"/>
                    <a:pt x="14403" y="6409"/>
                  </a:cubicBezTo>
                  <a:cubicBezTo>
                    <a:pt x="14403" y="5891"/>
                    <a:pt x="14771" y="5456"/>
                    <a:pt x="15138" y="5105"/>
                  </a:cubicBezTo>
                  <a:cubicBezTo>
                    <a:pt x="15506" y="4738"/>
                    <a:pt x="15923" y="4387"/>
                    <a:pt x="16057" y="3886"/>
                  </a:cubicBezTo>
                  <a:cubicBezTo>
                    <a:pt x="16258" y="3067"/>
                    <a:pt x="15623" y="2298"/>
                    <a:pt x="14938" y="1881"/>
                  </a:cubicBezTo>
                  <a:cubicBezTo>
                    <a:pt x="14195" y="1438"/>
                    <a:pt x="13331" y="1191"/>
                    <a:pt x="12459" y="1191"/>
                  </a:cubicBezTo>
                  <a:cubicBezTo>
                    <a:pt x="12310" y="1191"/>
                    <a:pt x="12162" y="1198"/>
                    <a:pt x="12014" y="1212"/>
                  </a:cubicBezTo>
                  <a:cubicBezTo>
                    <a:pt x="11278" y="1279"/>
                    <a:pt x="10577" y="1513"/>
                    <a:pt x="9875" y="1714"/>
                  </a:cubicBezTo>
                  <a:cubicBezTo>
                    <a:pt x="9313" y="1892"/>
                    <a:pt x="8717" y="2036"/>
                    <a:pt x="8115" y="2036"/>
                  </a:cubicBezTo>
                  <a:cubicBezTo>
                    <a:pt x="7984" y="2036"/>
                    <a:pt x="7852" y="2029"/>
                    <a:pt x="7720" y="2014"/>
                  </a:cubicBezTo>
                  <a:cubicBezTo>
                    <a:pt x="7001" y="1914"/>
                    <a:pt x="6266" y="1563"/>
                    <a:pt x="5898" y="945"/>
                  </a:cubicBezTo>
                  <a:cubicBezTo>
                    <a:pt x="5765" y="661"/>
                    <a:pt x="5681" y="360"/>
                    <a:pt x="5430" y="176"/>
                  </a:cubicBezTo>
                  <a:cubicBezTo>
                    <a:pt x="5274" y="55"/>
                    <a:pt x="5085" y="1"/>
                    <a:pt x="4894" y="1"/>
                  </a:cubicBezTo>
                  <a:close/>
                </a:path>
              </a:pathLst>
            </a:custGeom>
            <a:solidFill>
              <a:srgbClr val="FE6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10" name="Google Shape;631;p27"/>
            <p:cNvSpPr/>
            <p:nvPr/>
          </p:nvSpPr>
          <p:spPr>
            <a:xfrm>
              <a:off x="3005950" y="1100525"/>
              <a:ext cx="591925" cy="791600"/>
            </a:xfrm>
            <a:custGeom>
              <a:avLst/>
              <a:gdLst/>
              <a:ahLst/>
              <a:cxnLst/>
              <a:rect l="l" t="t" r="r" b="b"/>
              <a:pathLst>
                <a:path w="23677" h="31664" extrusionOk="0">
                  <a:moveTo>
                    <a:pt x="18881" y="0"/>
                  </a:moveTo>
                  <a:lnTo>
                    <a:pt x="16074" y="18981"/>
                  </a:lnTo>
                  <a:lnTo>
                    <a:pt x="14152" y="20920"/>
                  </a:lnTo>
                  <a:lnTo>
                    <a:pt x="11830" y="20569"/>
                  </a:lnTo>
                  <a:lnTo>
                    <a:pt x="2172" y="652"/>
                  </a:lnTo>
                  <a:lnTo>
                    <a:pt x="0" y="1788"/>
                  </a:lnTo>
                  <a:cubicBezTo>
                    <a:pt x="2005" y="13117"/>
                    <a:pt x="4578" y="22089"/>
                    <a:pt x="8438" y="28756"/>
                  </a:cubicBezTo>
                  <a:lnTo>
                    <a:pt x="8104" y="30945"/>
                  </a:lnTo>
                  <a:lnTo>
                    <a:pt x="8505" y="31245"/>
                  </a:lnTo>
                  <a:lnTo>
                    <a:pt x="17962" y="31663"/>
                  </a:lnTo>
                  <a:cubicBezTo>
                    <a:pt x="23108" y="22774"/>
                    <a:pt x="23676" y="12298"/>
                    <a:pt x="21304" y="134"/>
                  </a:cubicBezTo>
                  <a:lnTo>
                    <a:pt x="18881" y="0"/>
                  </a:lnTo>
                  <a:close/>
                </a:path>
              </a:pathLst>
            </a:custGeom>
            <a:solidFill>
              <a:srgbClr val="FF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11" name="Google Shape;632;p27"/>
            <p:cNvSpPr/>
            <p:nvPr/>
          </p:nvSpPr>
          <p:spPr>
            <a:xfrm>
              <a:off x="3472525" y="1011125"/>
              <a:ext cx="83150" cy="95275"/>
            </a:xfrm>
            <a:custGeom>
              <a:avLst/>
              <a:gdLst/>
              <a:ahLst/>
              <a:cxnLst/>
              <a:rect l="l" t="t" r="r" b="b"/>
              <a:pathLst>
                <a:path w="3326" h="3811" extrusionOk="0">
                  <a:moveTo>
                    <a:pt x="2620" y="0"/>
                  </a:moveTo>
                  <a:cubicBezTo>
                    <a:pt x="2448" y="0"/>
                    <a:pt x="1003" y="1839"/>
                    <a:pt x="1003" y="1839"/>
                  </a:cubicBezTo>
                  <a:cubicBezTo>
                    <a:pt x="1003" y="1839"/>
                    <a:pt x="1220" y="1221"/>
                    <a:pt x="1003" y="1087"/>
                  </a:cubicBezTo>
                  <a:cubicBezTo>
                    <a:pt x="1003" y="1087"/>
                    <a:pt x="1" y="2240"/>
                    <a:pt x="201" y="3643"/>
                  </a:cubicBezTo>
                  <a:lnTo>
                    <a:pt x="2641" y="3810"/>
                  </a:lnTo>
                  <a:cubicBezTo>
                    <a:pt x="2641" y="3810"/>
                    <a:pt x="2357" y="2307"/>
                    <a:pt x="2490" y="1972"/>
                  </a:cubicBezTo>
                  <a:cubicBezTo>
                    <a:pt x="2641" y="1605"/>
                    <a:pt x="3326" y="1070"/>
                    <a:pt x="3242" y="987"/>
                  </a:cubicBezTo>
                  <a:cubicBezTo>
                    <a:pt x="3235" y="979"/>
                    <a:pt x="3224" y="976"/>
                    <a:pt x="3210" y="976"/>
                  </a:cubicBezTo>
                  <a:cubicBezTo>
                    <a:pt x="3072" y="976"/>
                    <a:pt x="2657" y="1321"/>
                    <a:pt x="2657" y="1321"/>
                  </a:cubicBezTo>
                  <a:cubicBezTo>
                    <a:pt x="3032" y="930"/>
                    <a:pt x="3200" y="300"/>
                    <a:pt x="3069" y="300"/>
                  </a:cubicBezTo>
                  <a:cubicBezTo>
                    <a:pt x="3066" y="300"/>
                    <a:pt x="3062" y="301"/>
                    <a:pt x="3058" y="302"/>
                  </a:cubicBezTo>
                  <a:cubicBezTo>
                    <a:pt x="3058" y="302"/>
                    <a:pt x="3192" y="101"/>
                    <a:pt x="3075" y="68"/>
                  </a:cubicBezTo>
                  <a:cubicBezTo>
                    <a:pt x="3065" y="62"/>
                    <a:pt x="3053" y="60"/>
                    <a:pt x="3039" y="60"/>
                  </a:cubicBezTo>
                  <a:cubicBezTo>
                    <a:pt x="2845" y="60"/>
                    <a:pt x="2390" y="602"/>
                    <a:pt x="2390" y="602"/>
                  </a:cubicBezTo>
                  <a:cubicBezTo>
                    <a:pt x="2390" y="602"/>
                    <a:pt x="2774" y="51"/>
                    <a:pt x="2624" y="1"/>
                  </a:cubicBezTo>
                  <a:cubicBezTo>
                    <a:pt x="2623" y="1"/>
                    <a:pt x="2621" y="0"/>
                    <a:pt x="2620" y="0"/>
                  </a:cubicBezTo>
                  <a:close/>
                </a:path>
              </a:pathLst>
            </a:custGeom>
            <a:solidFill>
              <a:srgbClr val="FF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12" name="Google Shape;633;p27"/>
            <p:cNvSpPr/>
            <p:nvPr/>
          </p:nvSpPr>
          <p:spPr>
            <a:xfrm>
              <a:off x="2959261" y="1060847"/>
              <a:ext cx="102375" cy="86700"/>
            </a:xfrm>
            <a:custGeom>
              <a:avLst/>
              <a:gdLst/>
              <a:ahLst/>
              <a:cxnLst/>
              <a:rect l="l" t="t" r="r" b="b"/>
              <a:pathLst>
                <a:path w="4095" h="3467" extrusionOk="0">
                  <a:moveTo>
                    <a:pt x="466" y="1"/>
                  </a:moveTo>
                  <a:cubicBezTo>
                    <a:pt x="451" y="1"/>
                    <a:pt x="441" y="3"/>
                    <a:pt x="435" y="9"/>
                  </a:cubicBezTo>
                  <a:cubicBezTo>
                    <a:pt x="318" y="109"/>
                    <a:pt x="903" y="460"/>
                    <a:pt x="903" y="460"/>
                  </a:cubicBezTo>
                  <a:cubicBezTo>
                    <a:pt x="903" y="460"/>
                    <a:pt x="401" y="197"/>
                    <a:pt x="165" y="197"/>
                  </a:cubicBezTo>
                  <a:cubicBezTo>
                    <a:pt x="122" y="197"/>
                    <a:pt x="88" y="206"/>
                    <a:pt x="68" y="226"/>
                  </a:cubicBezTo>
                  <a:cubicBezTo>
                    <a:pt x="1" y="310"/>
                    <a:pt x="201" y="443"/>
                    <a:pt x="201" y="443"/>
                  </a:cubicBezTo>
                  <a:cubicBezTo>
                    <a:pt x="51" y="477"/>
                    <a:pt x="469" y="1011"/>
                    <a:pt x="953" y="1212"/>
                  </a:cubicBezTo>
                  <a:cubicBezTo>
                    <a:pt x="953" y="1212"/>
                    <a:pt x="561" y="1098"/>
                    <a:pt x="377" y="1098"/>
                  </a:cubicBezTo>
                  <a:cubicBezTo>
                    <a:pt x="327" y="1098"/>
                    <a:pt x="292" y="1107"/>
                    <a:pt x="285" y="1128"/>
                  </a:cubicBezTo>
                  <a:cubicBezTo>
                    <a:pt x="235" y="1229"/>
                    <a:pt x="1087" y="1463"/>
                    <a:pt x="1337" y="1730"/>
                  </a:cubicBezTo>
                  <a:cubicBezTo>
                    <a:pt x="1588" y="1981"/>
                    <a:pt x="1922" y="3468"/>
                    <a:pt x="1922" y="3468"/>
                  </a:cubicBezTo>
                  <a:lnTo>
                    <a:pt x="4094" y="2348"/>
                  </a:lnTo>
                  <a:cubicBezTo>
                    <a:pt x="3743" y="978"/>
                    <a:pt x="2373" y="360"/>
                    <a:pt x="2373" y="360"/>
                  </a:cubicBezTo>
                  <a:lnTo>
                    <a:pt x="2373" y="360"/>
                  </a:lnTo>
                  <a:cubicBezTo>
                    <a:pt x="2206" y="560"/>
                    <a:pt x="2657" y="1045"/>
                    <a:pt x="2657" y="1045"/>
                  </a:cubicBezTo>
                  <a:cubicBezTo>
                    <a:pt x="2657" y="1045"/>
                    <a:pt x="750" y="1"/>
                    <a:pt x="466" y="1"/>
                  </a:cubicBezTo>
                  <a:close/>
                </a:path>
              </a:pathLst>
            </a:custGeom>
            <a:solidFill>
              <a:srgbClr val="FF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13" name="Google Shape;634;p27"/>
            <p:cNvSpPr/>
            <p:nvPr/>
          </p:nvSpPr>
          <p:spPr>
            <a:xfrm>
              <a:off x="3530175" y="1334450"/>
              <a:ext cx="18400" cy="14225"/>
            </a:xfrm>
            <a:custGeom>
              <a:avLst/>
              <a:gdLst/>
              <a:ahLst/>
              <a:cxnLst/>
              <a:rect l="l" t="t" r="r" b="b"/>
              <a:pathLst>
                <a:path w="736" h="569" fill="none" extrusionOk="0">
                  <a:moveTo>
                    <a:pt x="736" y="0"/>
                  </a:moveTo>
                  <a:cubicBezTo>
                    <a:pt x="686" y="167"/>
                    <a:pt x="585" y="318"/>
                    <a:pt x="468" y="418"/>
                  </a:cubicBezTo>
                  <a:cubicBezTo>
                    <a:pt x="335" y="518"/>
                    <a:pt x="151" y="568"/>
                    <a:pt x="0" y="568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14" name="Google Shape;635;p27"/>
            <p:cNvSpPr/>
            <p:nvPr/>
          </p:nvSpPr>
          <p:spPr>
            <a:xfrm>
              <a:off x="3067350" y="1377875"/>
              <a:ext cx="17575" cy="19250"/>
            </a:xfrm>
            <a:custGeom>
              <a:avLst/>
              <a:gdLst/>
              <a:ahLst/>
              <a:cxnLst/>
              <a:rect l="l" t="t" r="r" b="b"/>
              <a:pathLst>
                <a:path w="703" h="770" fill="none" extrusionOk="0">
                  <a:moveTo>
                    <a:pt x="702" y="770"/>
                  </a:moveTo>
                  <a:cubicBezTo>
                    <a:pt x="335" y="703"/>
                    <a:pt x="17" y="369"/>
                    <a:pt x="0" y="1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15" name="Google Shape;636;p27"/>
            <p:cNvSpPr/>
            <p:nvPr/>
          </p:nvSpPr>
          <p:spPr>
            <a:xfrm>
              <a:off x="3575300" y="2199950"/>
              <a:ext cx="121575" cy="216825"/>
            </a:xfrm>
            <a:custGeom>
              <a:avLst/>
              <a:gdLst/>
              <a:ahLst/>
              <a:cxnLst/>
              <a:rect l="l" t="t" r="r" b="b"/>
              <a:pathLst>
                <a:path w="4863" h="8673" extrusionOk="0">
                  <a:moveTo>
                    <a:pt x="501" y="0"/>
                  </a:moveTo>
                  <a:lnTo>
                    <a:pt x="0" y="368"/>
                  </a:lnTo>
                  <a:lnTo>
                    <a:pt x="3793" y="7887"/>
                  </a:lnTo>
                  <a:lnTo>
                    <a:pt x="4862" y="8672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16" name="Google Shape;637;p27"/>
            <p:cNvSpPr/>
            <p:nvPr/>
          </p:nvSpPr>
          <p:spPr>
            <a:xfrm>
              <a:off x="3033925" y="1846550"/>
              <a:ext cx="638300" cy="810775"/>
            </a:xfrm>
            <a:custGeom>
              <a:avLst/>
              <a:gdLst/>
              <a:ahLst/>
              <a:cxnLst/>
              <a:rect l="l" t="t" r="r" b="b"/>
              <a:pathLst>
                <a:path w="25532" h="32431" extrusionOk="0">
                  <a:moveTo>
                    <a:pt x="11078" y="1"/>
                  </a:moveTo>
                  <a:lnTo>
                    <a:pt x="803" y="25331"/>
                  </a:lnTo>
                  <a:cubicBezTo>
                    <a:pt x="1" y="27370"/>
                    <a:pt x="535" y="29726"/>
                    <a:pt x="2206" y="31162"/>
                  </a:cubicBezTo>
                  <a:cubicBezTo>
                    <a:pt x="3172" y="32000"/>
                    <a:pt x="4387" y="32431"/>
                    <a:pt x="5613" y="32431"/>
                  </a:cubicBezTo>
                  <a:cubicBezTo>
                    <a:pt x="6466" y="32431"/>
                    <a:pt x="7323" y="32222"/>
                    <a:pt x="8104" y="31797"/>
                  </a:cubicBezTo>
                  <a:lnTo>
                    <a:pt x="25531" y="22140"/>
                  </a:lnTo>
                  <a:lnTo>
                    <a:pt x="21672" y="14521"/>
                  </a:lnTo>
                  <a:lnTo>
                    <a:pt x="13251" y="18481"/>
                  </a:lnTo>
                  <a:cubicBezTo>
                    <a:pt x="13251" y="18481"/>
                    <a:pt x="20151" y="6334"/>
                    <a:pt x="16876" y="2574"/>
                  </a:cubicBezTo>
                  <a:lnTo>
                    <a:pt x="11078" y="1"/>
                  </a:lnTo>
                  <a:close/>
                </a:path>
              </a:pathLst>
            </a:custGeom>
            <a:solidFill>
              <a:srgbClr val="152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17" name="Google Shape;638;p27"/>
            <p:cNvSpPr/>
            <p:nvPr/>
          </p:nvSpPr>
          <p:spPr>
            <a:xfrm>
              <a:off x="2732350" y="1877050"/>
              <a:ext cx="598175" cy="624000"/>
            </a:xfrm>
            <a:custGeom>
              <a:avLst/>
              <a:gdLst/>
              <a:ahLst/>
              <a:cxnLst/>
              <a:rect l="l" t="t" r="r" b="b"/>
              <a:pathLst>
                <a:path w="23927" h="24960" extrusionOk="0">
                  <a:moveTo>
                    <a:pt x="23927" y="1"/>
                  </a:moveTo>
                  <a:lnTo>
                    <a:pt x="18747" y="769"/>
                  </a:lnTo>
                  <a:lnTo>
                    <a:pt x="17962" y="2390"/>
                  </a:lnTo>
                  <a:lnTo>
                    <a:pt x="2590" y="15222"/>
                  </a:lnTo>
                  <a:cubicBezTo>
                    <a:pt x="485" y="16993"/>
                    <a:pt x="0" y="20051"/>
                    <a:pt x="1470" y="22390"/>
                  </a:cubicBezTo>
                  <a:cubicBezTo>
                    <a:pt x="2492" y="24025"/>
                    <a:pt x="4280" y="24960"/>
                    <a:pt x="6146" y="24960"/>
                  </a:cubicBezTo>
                  <a:cubicBezTo>
                    <a:pt x="6569" y="24960"/>
                    <a:pt x="6996" y="24912"/>
                    <a:pt x="7419" y="24813"/>
                  </a:cubicBezTo>
                  <a:lnTo>
                    <a:pt x="14737" y="23059"/>
                  </a:lnTo>
                  <a:lnTo>
                    <a:pt x="23927" y="1"/>
                  </a:lnTo>
                  <a:close/>
                </a:path>
              </a:pathLst>
            </a:custGeom>
            <a:solidFill>
              <a:srgbClr val="152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18" name="Google Shape;639;p27"/>
            <p:cNvSpPr/>
            <p:nvPr/>
          </p:nvSpPr>
          <p:spPr>
            <a:xfrm>
              <a:off x="3076125" y="2044550"/>
              <a:ext cx="173375" cy="392675"/>
            </a:xfrm>
            <a:custGeom>
              <a:avLst/>
              <a:gdLst/>
              <a:ahLst/>
              <a:cxnLst/>
              <a:rect l="l" t="t" r="r" b="b"/>
              <a:pathLst>
                <a:path w="6935" h="15707" fill="none" extrusionOk="0">
                  <a:moveTo>
                    <a:pt x="6934" y="1"/>
                  </a:moveTo>
                  <a:lnTo>
                    <a:pt x="0" y="15707"/>
                  </a:ln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19" name="Google Shape;640;p27"/>
            <p:cNvSpPr/>
            <p:nvPr/>
          </p:nvSpPr>
          <p:spPr>
            <a:xfrm>
              <a:off x="3255725" y="1918000"/>
              <a:ext cx="25525" cy="110300"/>
            </a:xfrm>
            <a:custGeom>
              <a:avLst/>
              <a:gdLst/>
              <a:ahLst/>
              <a:cxnLst/>
              <a:rect l="l" t="t" r="r" b="b"/>
              <a:pathLst>
                <a:path w="1021" h="4412" fill="none" extrusionOk="0">
                  <a:moveTo>
                    <a:pt x="1020" y="0"/>
                  </a:moveTo>
                  <a:cubicBezTo>
                    <a:pt x="486" y="1420"/>
                    <a:pt x="118" y="2907"/>
                    <a:pt x="1" y="4411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20" name="Google Shape;641;p27"/>
            <p:cNvSpPr/>
            <p:nvPr/>
          </p:nvSpPr>
          <p:spPr>
            <a:xfrm>
              <a:off x="3255325" y="1918825"/>
              <a:ext cx="17975" cy="81900"/>
            </a:xfrm>
            <a:custGeom>
              <a:avLst/>
              <a:gdLst/>
              <a:ahLst/>
              <a:cxnLst/>
              <a:rect l="l" t="t" r="r" b="b"/>
              <a:pathLst>
                <a:path w="719" h="3276" fill="none" extrusionOk="0">
                  <a:moveTo>
                    <a:pt x="719" y="1"/>
                  </a:moveTo>
                  <a:cubicBezTo>
                    <a:pt x="351" y="1053"/>
                    <a:pt x="0" y="2173"/>
                    <a:pt x="84" y="3275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21" name="Google Shape;642;p27"/>
            <p:cNvSpPr/>
            <p:nvPr/>
          </p:nvSpPr>
          <p:spPr>
            <a:xfrm>
              <a:off x="3215625" y="1979400"/>
              <a:ext cx="42650" cy="23000"/>
            </a:xfrm>
            <a:custGeom>
              <a:avLst/>
              <a:gdLst/>
              <a:ahLst/>
              <a:cxnLst/>
              <a:rect l="l" t="t" r="r" b="b"/>
              <a:pathLst>
                <a:path w="1706" h="920" fill="none" extrusionOk="0">
                  <a:moveTo>
                    <a:pt x="1705" y="919"/>
                  </a:moveTo>
                  <a:cubicBezTo>
                    <a:pt x="1221" y="451"/>
                    <a:pt x="619" y="134"/>
                    <a:pt x="1" y="0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22" name="Google Shape;643;p27"/>
            <p:cNvSpPr/>
            <p:nvPr/>
          </p:nvSpPr>
          <p:spPr>
            <a:xfrm>
              <a:off x="3279550" y="2018250"/>
              <a:ext cx="109450" cy="14225"/>
            </a:xfrm>
            <a:custGeom>
              <a:avLst/>
              <a:gdLst/>
              <a:ahLst/>
              <a:cxnLst/>
              <a:rect l="l" t="t" r="r" b="b"/>
              <a:pathLst>
                <a:path w="4378" h="569" fill="none" extrusionOk="0">
                  <a:moveTo>
                    <a:pt x="0" y="568"/>
                  </a:moveTo>
                  <a:cubicBezTo>
                    <a:pt x="1387" y="34"/>
                    <a:pt x="2974" y="0"/>
                    <a:pt x="4378" y="535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23" name="Google Shape;644;p27"/>
            <p:cNvSpPr/>
            <p:nvPr/>
          </p:nvSpPr>
          <p:spPr>
            <a:xfrm>
              <a:off x="3299175" y="2042475"/>
              <a:ext cx="54750" cy="8375"/>
            </a:xfrm>
            <a:custGeom>
              <a:avLst/>
              <a:gdLst/>
              <a:ahLst/>
              <a:cxnLst/>
              <a:rect l="l" t="t" r="r" b="b"/>
              <a:pathLst>
                <a:path w="2190" h="335" fill="none" extrusionOk="0">
                  <a:moveTo>
                    <a:pt x="1" y="84"/>
                  </a:moveTo>
                  <a:cubicBezTo>
                    <a:pt x="719" y="0"/>
                    <a:pt x="1471" y="101"/>
                    <a:pt x="2189" y="334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24" name="Google Shape;645;p27"/>
            <p:cNvSpPr/>
            <p:nvPr/>
          </p:nvSpPr>
          <p:spPr>
            <a:xfrm>
              <a:off x="2949125" y="2237125"/>
              <a:ext cx="215150" cy="140375"/>
            </a:xfrm>
            <a:custGeom>
              <a:avLst/>
              <a:gdLst/>
              <a:ahLst/>
              <a:cxnLst/>
              <a:rect l="l" t="t" r="r" b="b"/>
              <a:pathLst>
                <a:path w="8606" h="5615" fill="none" extrusionOk="0">
                  <a:moveTo>
                    <a:pt x="8606" y="0"/>
                  </a:moveTo>
                  <a:lnTo>
                    <a:pt x="1" y="5615"/>
                  </a:ln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25" name="Google Shape;646;p27"/>
            <p:cNvSpPr/>
            <p:nvPr/>
          </p:nvSpPr>
          <p:spPr>
            <a:xfrm>
              <a:off x="2967925" y="2321075"/>
              <a:ext cx="67275" cy="68950"/>
            </a:xfrm>
            <a:custGeom>
              <a:avLst/>
              <a:gdLst/>
              <a:ahLst/>
              <a:cxnLst/>
              <a:rect l="l" t="t" r="r" b="b"/>
              <a:pathLst>
                <a:path w="2691" h="2758" fill="none" extrusionOk="0">
                  <a:moveTo>
                    <a:pt x="1" y="2758"/>
                  </a:moveTo>
                  <a:cubicBezTo>
                    <a:pt x="1137" y="2089"/>
                    <a:pt x="2073" y="1154"/>
                    <a:pt x="2691" y="1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26" name="Google Shape;647;p27"/>
            <p:cNvSpPr/>
            <p:nvPr/>
          </p:nvSpPr>
          <p:spPr>
            <a:xfrm>
              <a:off x="3295000" y="2310650"/>
              <a:ext cx="68125" cy="146225"/>
            </a:xfrm>
            <a:custGeom>
              <a:avLst/>
              <a:gdLst/>
              <a:ahLst/>
              <a:cxnLst/>
              <a:rect l="l" t="t" r="r" b="b"/>
              <a:pathLst>
                <a:path w="2725" h="5849" fill="none" extrusionOk="0">
                  <a:moveTo>
                    <a:pt x="2724" y="0"/>
                  </a:moveTo>
                  <a:cubicBezTo>
                    <a:pt x="1889" y="1989"/>
                    <a:pt x="970" y="3927"/>
                    <a:pt x="1" y="5848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27" name="Google Shape;648;p27"/>
            <p:cNvSpPr/>
            <p:nvPr/>
          </p:nvSpPr>
          <p:spPr>
            <a:xfrm>
              <a:off x="3347225" y="2352000"/>
              <a:ext cx="4200" cy="56825"/>
            </a:xfrm>
            <a:custGeom>
              <a:avLst/>
              <a:gdLst/>
              <a:ahLst/>
              <a:cxnLst/>
              <a:rect l="l" t="t" r="r" b="b"/>
              <a:pathLst>
                <a:path w="168" h="2273" fill="none" extrusionOk="0">
                  <a:moveTo>
                    <a:pt x="0" y="0"/>
                  </a:moveTo>
                  <a:cubicBezTo>
                    <a:pt x="117" y="752"/>
                    <a:pt x="167" y="1521"/>
                    <a:pt x="84" y="2273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28" name="Google Shape;649;p27"/>
            <p:cNvSpPr/>
            <p:nvPr/>
          </p:nvSpPr>
          <p:spPr>
            <a:xfrm>
              <a:off x="3406525" y="1909225"/>
              <a:ext cx="64775" cy="63925"/>
            </a:xfrm>
            <a:custGeom>
              <a:avLst/>
              <a:gdLst/>
              <a:ahLst/>
              <a:cxnLst/>
              <a:rect l="l" t="t" r="r" b="b"/>
              <a:pathLst>
                <a:path w="2591" h="2557" fill="none" extrusionOk="0">
                  <a:moveTo>
                    <a:pt x="1" y="0"/>
                  </a:moveTo>
                  <a:cubicBezTo>
                    <a:pt x="51" y="669"/>
                    <a:pt x="335" y="1304"/>
                    <a:pt x="819" y="1755"/>
                  </a:cubicBezTo>
                  <a:cubicBezTo>
                    <a:pt x="1287" y="2206"/>
                    <a:pt x="1922" y="2507"/>
                    <a:pt x="2591" y="2557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29" name="Google Shape;650;p27"/>
            <p:cNvSpPr/>
            <p:nvPr/>
          </p:nvSpPr>
          <p:spPr>
            <a:xfrm>
              <a:off x="3191825" y="1901275"/>
              <a:ext cx="20075" cy="29275"/>
            </a:xfrm>
            <a:custGeom>
              <a:avLst/>
              <a:gdLst/>
              <a:ahLst/>
              <a:cxnLst/>
              <a:rect l="l" t="t" r="r" b="b"/>
              <a:pathLst>
                <a:path w="803" h="1171" fill="none" extrusionOk="0">
                  <a:moveTo>
                    <a:pt x="803" y="1"/>
                  </a:moveTo>
                  <a:cubicBezTo>
                    <a:pt x="702" y="469"/>
                    <a:pt x="402" y="903"/>
                    <a:pt x="1" y="1170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30" name="Google Shape;651;p27"/>
            <p:cNvSpPr/>
            <p:nvPr/>
          </p:nvSpPr>
          <p:spPr>
            <a:xfrm>
              <a:off x="3233175" y="1969375"/>
              <a:ext cx="375125" cy="538875"/>
            </a:xfrm>
            <a:custGeom>
              <a:avLst/>
              <a:gdLst/>
              <a:ahLst/>
              <a:cxnLst/>
              <a:rect l="l" t="t" r="r" b="b"/>
              <a:pathLst>
                <a:path w="15005" h="21555" fill="none" extrusionOk="0">
                  <a:moveTo>
                    <a:pt x="8572" y="0"/>
                  </a:moveTo>
                  <a:cubicBezTo>
                    <a:pt x="6250" y="7101"/>
                    <a:pt x="3393" y="14019"/>
                    <a:pt x="1" y="20669"/>
                  </a:cubicBezTo>
                  <a:cubicBezTo>
                    <a:pt x="318" y="20752"/>
                    <a:pt x="686" y="20619"/>
                    <a:pt x="853" y="20335"/>
                  </a:cubicBezTo>
                  <a:cubicBezTo>
                    <a:pt x="736" y="20736"/>
                    <a:pt x="585" y="21153"/>
                    <a:pt x="469" y="21554"/>
                  </a:cubicBezTo>
                  <a:cubicBezTo>
                    <a:pt x="686" y="21220"/>
                    <a:pt x="936" y="20886"/>
                    <a:pt x="1170" y="20552"/>
                  </a:cubicBezTo>
                  <a:lnTo>
                    <a:pt x="1421" y="21170"/>
                  </a:lnTo>
                  <a:cubicBezTo>
                    <a:pt x="1521" y="20836"/>
                    <a:pt x="1638" y="20502"/>
                    <a:pt x="1755" y="20168"/>
                  </a:cubicBezTo>
                  <a:cubicBezTo>
                    <a:pt x="2056" y="20468"/>
                    <a:pt x="2357" y="20752"/>
                    <a:pt x="2657" y="21053"/>
                  </a:cubicBezTo>
                  <a:lnTo>
                    <a:pt x="3025" y="20301"/>
                  </a:lnTo>
                  <a:cubicBezTo>
                    <a:pt x="6818" y="17561"/>
                    <a:pt x="10828" y="15138"/>
                    <a:pt x="15005" y="13066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31" name="Google Shape;652;p27"/>
            <p:cNvSpPr/>
            <p:nvPr/>
          </p:nvSpPr>
          <p:spPr>
            <a:xfrm>
              <a:off x="2980050" y="2138950"/>
              <a:ext cx="211375" cy="37225"/>
            </a:xfrm>
            <a:custGeom>
              <a:avLst/>
              <a:gdLst/>
              <a:ahLst/>
              <a:cxnLst/>
              <a:rect l="l" t="t" r="r" b="b"/>
              <a:pathLst>
                <a:path w="8455" h="1489" fill="none" extrusionOk="0">
                  <a:moveTo>
                    <a:pt x="8455" y="1"/>
                  </a:moveTo>
                  <a:cubicBezTo>
                    <a:pt x="5681" y="736"/>
                    <a:pt x="2857" y="1221"/>
                    <a:pt x="0" y="1488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32" name="Google Shape;653;p27"/>
            <p:cNvSpPr/>
            <p:nvPr/>
          </p:nvSpPr>
          <p:spPr>
            <a:xfrm>
              <a:off x="3043125" y="2156925"/>
              <a:ext cx="137450" cy="55150"/>
            </a:xfrm>
            <a:custGeom>
              <a:avLst/>
              <a:gdLst/>
              <a:ahLst/>
              <a:cxnLst/>
              <a:rect l="l" t="t" r="r" b="b"/>
              <a:pathLst>
                <a:path w="5498" h="2206" fill="none" extrusionOk="0">
                  <a:moveTo>
                    <a:pt x="5497" y="0"/>
                  </a:moveTo>
                  <a:cubicBezTo>
                    <a:pt x="3776" y="970"/>
                    <a:pt x="1922" y="1721"/>
                    <a:pt x="0" y="2206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33" name="Google Shape;654;p27"/>
            <p:cNvSpPr/>
            <p:nvPr/>
          </p:nvSpPr>
          <p:spPr>
            <a:xfrm>
              <a:off x="3167600" y="1525350"/>
              <a:ext cx="379300" cy="366350"/>
            </a:xfrm>
            <a:custGeom>
              <a:avLst/>
              <a:gdLst/>
              <a:ahLst/>
              <a:cxnLst/>
              <a:rect l="l" t="t" r="r" b="b"/>
              <a:pathLst>
                <a:path w="15172" h="14654" extrusionOk="0">
                  <a:moveTo>
                    <a:pt x="3626" y="0"/>
                  </a:moveTo>
                  <a:cubicBezTo>
                    <a:pt x="17" y="886"/>
                    <a:pt x="0" y="6182"/>
                    <a:pt x="168" y="8237"/>
                  </a:cubicBezTo>
                  <a:cubicBezTo>
                    <a:pt x="719" y="9474"/>
                    <a:pt x="1337" y="10643"/>
                    <a:pt x="1972" y="11746"/>
                  </a:cubicBezTo>
                  <a:lnTo>
                    <a:pt x="1638" y="13935"/>
                  </a:lnTo>
                  <a:lnTo>
                    <a:pt x="2039" y="14236"/>
                  </a:lnTo>
                  <a:lnTo>
                    <a:pt x="11496" y="14654"/>
                  </a:lnTo>
                  <a:cubicBezTo>
                    <a:pt x="13217" y="11696"/>
                    <a:pt x="14420" y="8572"/>
                    <a:pt x="15172" y="5247"/>
                  </a:cubicBezTo>
                  <a:cubicBezTo>
                    <a:pt x="11696" y="3643"/>
                    <a:pt x="10226" y="919"/>
                    <a:pt x="9875" y="167"/>
                  </a:cubicBezTo>
                  <a:lnTo>
                    <a:pt x="9608" y="1988"/>
                  </a:lnTo>
                  <a:lnTo>
                    <a:pt x="7686" y="3927"/>
                  </a:lnTo>
                  <a:lnTo>
                    <a:pt x="5364" y="3576"/>
                  </a:lnTo>
                  <a:lnTo>
                    <a:pt x="3626" y="0"/>
                  </a:lnTo>
                  <a:close/>
                </a:path>
              </a:pathLst>
            </a:custGeom>
            <a:solidFill>
              <a:srgbClr val="FEC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34" name="Google Shape;655;p27"/>
            <p:cNvSpPr/>
            <p:nvPr/>
          </p:nvSpPr>
          <p:spPr>
            <a:xfrm>
              <a:off x="3376875" y="1578400"/>
              <a:ext cx="30525" cy="94825"/>
            </a:xfrm>
            <a:custGeom>
              <a:avLst/>
              <a:gdLst/>
              <a:ahLst/>
              <a:cxnLst/>
              <a:rect l="l" t="t" r="r" b="b"/>
              <a:pathLst>
                <a:path w="1221" h="3793" fill="none" extrusionOk="0">
                  <a:moveTo>
                    <a:pt x="1220" y="0"/>
                  </a:moveTo>
                  <a:cubicBezTo>
                    <a:pt x="919" y="1287"/>
                    <a:pt x="502" y="2556"/>
                    <a:pt x="0" y="3793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35" name="Google Shape;656;p27"/>
            <p:cNvSpPr/>
            <p:nvPr/>
          </p:nvSpPr>
          <p:spPr>
            <a:xfrm>
              <a:off x="3218150" y="1687000"/>
              <a:ext cx="20900" cy="78125"/>
            </a:xfrm>
            <a:custGeom>
              <a:avLst/>
              <a:gdLst/>
              <a:ahLst/>
              <a:cxnLst/>
              <a:rect l="l" t="t" r="r" b="b"/>
              <a:pathLst>
                <a:path w="836" h="3125" fill="none" extrusionOk="0">
                  <a:moveTo>
                    <a:pt x="836" y="0"/>
                  </a:moveTo>
                  <a:cubicBezTo>
                    <a:pt x="435" y="385"/>
                    <a:pt x="167" y="919"/>
                    <a:pt x="84" y="1471"/>
                  </a:cubicBezTo>
                  <a:cubicBezTo>
                    <a:pt x="0" y="2039"/>
                    <a:pt x="100" y="2624"/>
                    <a:pt x="368" y="3125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36" name="Google Shape;657;p27"/>
            <p:cNvSpPr/>
            <p:nvPr/>
          </p:nvSpPr>
          <p:spPr>
            <a:xfrm>
              <a:off x="3220650" y="1764700"/>
              <a:ext cx="6700" cy="38450"/>
            </a:xfrm>
            <a:custGeom>
              <a:avLst/>
              <a:gdLst/>
              <a:ahLst/>
              <a:cxnLst/>
              <a:rect l="l" t="t" r="r" b="b"/>
              <a:pathLst>
                <a:path w="268" h="1538" fill="none" extrusionOk="0">
                  <a:moveTo>
                    <a:pt x="268" y="0"/>
                  </a:moveTo>
                  <a:cubicBezTo>
                    <a:pt x="184" y="518"/>
                    <a:pt x="84" y="1036"/>
                    <a:pt x="0" y="1537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37" name="Google Shape;658;p27"/>
            <p:cNvSpPr/>
            <p:nvPr/>
          </p:nvSpPr>
          <p:spPr>
            <a:xfrm>
              <a:off x="3234850" y="1605550"/>
              <a:ext cx="48900" cy="35525"/>
            </a:xfrm>
            <a:custGeom>
              <a:avLst/>
              <a:gdLst/>
              <a:ahLst/>
              <a:cxnLst/>
              <a:rect l="l" t="t" r="r" b="b"/>
              <a:pathLst>
                <a:path w="1956" h="1421" fill="none" extrusionOk="0">
                  <a:moveTo>
                    <a:pt x="1955" y="0"/>
                  </a:moveTo>
                  <a:cubicBezTo>
                    <a:pt x="1187" y="267"/>
                    <a:pt x="502" y="769"/>
                    <a:pt x="1" y="1420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38" name="Google Shape;659;p27"/>
            <p:cNvSpPr/>
            <p:nvPr/>
          </p:nvSpPr>
          <p:spPr>
            <a:xfrm>
              <a:off x="3268275" y="1617225"/>
              <a:ext cx="15050" cy="14250"/>
            </a:xfrm>
            <a:custGeom>
              <a:avLst/>
              <a:gdLst/>
              <a:ahLst/>
              <a:cxnLst/>
              <a:rect l="l" t="t" r="r" b="b"/>
              <a:pathLst>
                <a:path w="602" h="570" fill="none" extrusionOk="0">
                  <a:moveTo>
                    <a:pt x="602" y="1"/>
                  </a:moveTo>
                  <a:cubicBezTo>
                    <a:pt x="368" y="168"/>
                    <a:pt x="167" y="369"/>
                    <a:pt x="0" y="569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39" name="Google Shape;660;p27"/>
            <p:cNvSpPr/>
            <p:nvPr/>
          </p:nvSpPr>
          <p:spPr>
            <a:xfrm>
              <a:off x="3272875" y="1519075"/>
              <a:ext cx="102775" cy="112400"/>
            </a:xfrm>
            <a:custGeom>
              <a:avLst/>
              <a:gdLst/>
              <a:ahLst/>
              <a:cxnLst/>
              <a:rect l="l" t="t" r="r" b="b"/>
              <a:pathLst>
                <a:path w="4111" h="4496" extrusionOk="0">
                  <a:moveTo>
                    <a:pt x="2055" y="0"/>
                  </a:moveTo>
                  <a:cubicBezTo>
                    <a:pt x="585" y="1220"/>
                    <a:pt x="0" y="1855"/>
                    <a:pt x="100" y="2156"/>
                  </a:cubicBezTo>
                  <a:cubicBezTo>
                    <a:pt x="217" y="2457"/>
                    <a:pt x="1136" y="2741"/>
                    <a:pt x="1136" y="2741"/>
                  </a:cubicBezTo>
                  <a:lnTo>
                    <a:pt x="1136" y="4495"/>
                  </a:lnTo>
                  <a:lnTo>
                    <a:pt x="4110" y="4111"/>
                  </a:lnTo>
                  <a:lnTo>
                    <a:pt x="2840" y="1387"/>
                  </a:lnTo>
                  <a:lnTo>
                    <a:pt x="2907" y="435"/>
                  </a:lnTo>
                  <a:lnTo>
                    <a:pt x="2055" y="0"/>
                  </a:lnTo>
                  <a:close/>
                </a:path>
              </a:pathLst>
            </a:custGeom>
            <a:solidFill>
              <a:srgbClr val="FF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40" name="Google Shape;661;p27"/>
            <p:cNvSpPr/>
            <p:nvPr/>
          </p:nvSpPr>
          <p:spPr>
            <a:xfrm>
              <a:off x="3323000" y="1517725"/>
              <a:ext cx="31350" cy="31875"/>
            </a:xfrm>
            <a:custGeom>
              <a:avLst/>
              <a:gdLst/>
              <a:ahLst/>
              <a:cxnLst/>
              <a:rect l="l" t="t" r="r" b="b"/>
              <a:pathLst>
                <a:path w="1254" h="1275" extrusionOk="0">
                  <a:moveTo>
                    <a:pt x="116" y="0"/>
                  </a:moveTo>
                  <a:cubicBezTo>
                    <a:pt x="69" y="0"/>
                    <a:pt x="30" y="14"/>
                    <a:pt x="17" y="54"/>
                  </a:cubicBezTo>
                  <a:cubicBezTo>
                    <a:pt x="0" y="171"/>
                    <a:pt x="50" y="305"/>
                    <a:pt x="67" y="405"/>
                  </a:cubicBezTo>
                  <a:cubicBezTo>
                    <a:pt x="84" y="539"/>
                    <a:pt x="150" y="673"/>
                    <a:pt x="234" y="790"/>
                  </a:cubicBezTo>
                  <a:cubicBezTo>
                    <a:pt x="384" y="1024"/>
                    <a:pt x="635" y="1191"/>
                    <a:pt x="886" y="1241"/>
                  </a:cubicBezTo>
                  <a:cubicBezTo>
                    <a:pt x="919" y="1274"/>
                    <a:pt x="986" y="1274"/>
                    <a:pt x="1019" y="1274"/>
                  </a:cubicBezTo>
                  <a:cubicBezTo>
                    <a:pt x="1069" y="1241"/>
                    <a:pt x="1103" y="1207"/>
                    <a:pt x="1153" y="1174"/>
                  </a:cubicBezTo>
                  <a:cubicBezTo>
                    <a:pt x="1236" y="1040"/>
                    <a:pt x="1253" y="890"/>
                    <a:pt x="1236" y="756"/>
                  </a:cubicBezTo>
                  <a:cubicBezTo>
                    <a:pt x="1186" y="606"/>
                    <a:pt x="1086" y="472"/>
                    <a:pt x="986" y="372"/>
                  </a:cubicBezTo>
                  <a:cubicBezTo>
                    <a:pt x="802" y="205"/>
                    <a:pt x="568" y="88"/>
                    <a:pt x="317" y="38"/>
                  </a:cubicBezTo>
                  <a:cubicBezTo>
                    <a:pt x="268" y="28"/>
                    <a:pt x="184" y="0"/>
                    <a:pt x="116" y="0"/>
                  </a:cubicBezTo>
                  <a:close/>
                </a:path>
              </a:pathLst>
            </a:custGeom>
            <a:solidFill>
              <a:srgbClr val="FE6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41" name="Google Shape;662;p27"/>
            <p:cNvSpPr/>
            <p:nvPr/>
          </p:nvSpPr>
          <p:spPr>
            <a:xfrm>
              <a:off x="3305850" y="1532850"/>
              <a:ext cx="3800" cy="2125"/>
            </a:xfrm>
            <a:custGeom>
              <a:avLst/>
              <a:gdLst/>
              <a:ahLst/>
              <a:cxnLst/>
              <a:rect l="l" t="t" r="r" b="b"/>
              <a:pathLst>
                <a:path w="152" h="85" fill="none" extrusionOk="0">
                  <a:moveTo>
                    <a:pt x="1" y="18"/>
                  </a:moveTo>
                  <a:cubicBezTo>
                    <a:pt x="18" y="1"/>
                    <a:pt x="68" y="18"/>
                    <a:pt x="85" y="18"/>
                  </a:cubicBezTo>
                  <a:lnTo>
                    <a:pt x="151" y="84"/>
                  </a:ln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42" name="Google Shape;663;p27"/>
            <p:cNvSpPr/>
            <p:nvPr/>
          </p:nvSpPr>
          <p:spPr>
            <a:xfrm>
              <a:off x="3318400" y="1540800"/>
              <a:ext cx="4200" cy="2525"/>
            </a:xfrm>
            <a:custGeom>
              <a:avLst/>
              <a:gdLst/>
              <a:ahLst/>
              <a:cxnLst/>
              <a:rect l="l" t="t" r="r" b="b"/>
              <a:pathLst>
                <a:path w="168" h="100" fill="none" extrusionOk="0">
                  <a:moveTo>
                    <a:pt x="0" y="0"/>
                  </a:moveTo>
                  <a:cubicBezTo>
                    <a:pt x="34" y="0"/>
                    <a:pt x="84" y="0"/>
                    <a:pt x="100" y="17"/>
                  </a:cubicBezTo>
                  <a:cubicBezTo>
                    <a:pt x="117" y="34"/>
                    <a:pt x="151" y="84"/>
                    <a:pt x="167" y="101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43" name="Google Shape;664;p27"/>
            <p:cNvSpPr/>
            <p:nvPr/>
          </p:nvSpPr>
          <p:spPr>
            <a:xfrm>
              <a:off x="3302525" y="1539125"/>
              <a:ext cx="16725" cy="17575"/>
            </a:xfrm>
            <a:custGeom>
              <a:avLst/>
              <a:gdLst/>
              <a:ahLst/>
              <a:cxnLst/>
              <a:rect l="l" t="t" r="r" b="b"/>
              <a:pathLst>
                <a:path w="669" h="703" fill="none" extrusionOk="0">
                  <a:moveTo>
                    <a:pt x="401" y="0"/>
                  </a:moveTo>
                  <a:cubicBezTo>
                    <a:pt x="318" y="0"/>
                    <a:pt x="234" y="17"/>
                    <a:pt x="167" y="34"/>
                  </a:cubicBezTo>
                  <a:cubicBezTo>
                    <a:pt x="151" y="34"/>
                    <a:pt x="151" y="34"/>
                    <a:pt x="151" y="67"/>
                  </a:cubicBezTo>
                  <a:lnTo>
                    <a:pt x="151" y="84"/>
                  </a:lnTo>
                  <a:lnTo>
                    <a:pt x="218" y="151"/>
                  </a:lnTo>
                  <a:cubicBezTo>
                    <a:pt x="151" y="168"/>
                    <a:pt x="84" y="201"/>
                    <a:pt x="0" y="234"/>
                  </a:cubicBezTo>
                  <a:cubicBezTo>
                    <a:pt x="218" y="318"/>
                    <a:pt x="451" y="368"/>
                    <a:pt x="669" y="418"/>
                  </a:cubicBezTo>
                  <a:cubicBezTo>
                    <a:pt x="619" y="518"/>
                    <a:pt x="552" y="602"/>
                    <a:pt x="435" y="669"/>
                  </a:cubicBezTo>
                  <a:cubicBezTo>
                    <a:pt x="385" y="702"/>
                    <a:pt x="301" y="702"/>
                    <a:pt x="218" y="686"/>
                  </a:cubicBezTo>
                  <a:cubicBezTo>
                    <a:pt x="134" y="669"/>
                    <a:pt x="67" y="652"/>
                    <a:pt x="0" y="602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44" name="Google Shape;665;p27"/>
            <p:cNvSpPr/>
            <p:nvPr/>
          </p:nvSpPr>
          <p:spPr>
            <a:xfrm>
              <a:off x="3341775" y="1547100"/>
              <a:ext cx="12575" cy="11475"/>
            </a:xfrm>
            <a:custGeom>
              <a:avLst/>
              <a:gdLst/>
              <a:ahLst/>
              <a:cxnLst/>
              <a:rect l="l" t="t" r="r" b="b"/>
              <a:pathLst>
                <a:path w="502" h="459" extrusionOk="0">
                  <a:moveTo>
                    <a:pt x="242" y="1"/>
                  </a:moveTo>
                  <a:cubicBezTo>
                    <a:pt x="147" y="1"/>
                    <a:pt x="78" y="76"/>
                    <a:pt x="51" y="183"/>
                  </a:cubicBezTo>
                  <a:cubicBezTo>
                    <a:pt x="1" y="300"/>
                    <a:pt x="84" y="433"/>
                    <a:pt x="218" y="450"/>
                  </a:cubicBezTo>
                  <a:cubicBezTo>
                    <a:pt x="238" y="456"/>
                    <a:pt x="259" y="459"/>
                    <a:pt x="279" y="459"/>
                  </a:cubicBezTo>
                  <a:cubicBezTo>
                    <a:pt x="378" y="459"/>
                    <a:pt x="472" y="394"/>
                    <a:pt x="485" y="283"/>
                  </a:cubicBezTo>
                  <a:cubicBezTo>
                    <a:pt x="502" y="166"/>
                    <a:pt x="419" y="32"/>
                    <a:pt x="318" y="16"/>
                  </a:cubicBezTo>
                  <a:cubicBezTo>
                    <a:pt x="292" y="6"/>
                    <a:pt x="266" y="1"/>
                    <a:pt x="242" y="1"/>
                  </a:cubicBezTo>
                  <a:close/>
                </a:path>
              </a:pathLst>
            </a:custGeom>
            <a:solidFill>
              <a:srgbClr val="FF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45" name="Google Shape;666;p27"/>
            <p:cNvSpPr/>
            <p:nvPr/>
          </p:nvSpPr>
          <p:spPr>
            <a:xfrm>
              <a:off x="3258650" y="1598450"/>
              <a:ext cx="125350" cy="69450"/>
            </a:xfrm>
            <a:custGeom>
              <a:avLst/>
              <a:gdLst/>
              <a:ahLst/>
              <a:cxnLst/>
              <a:rect l="l" t="t" r="r" b="b"/>
              <a:pathLst>
                <a:path w="5014" h="2778" extrusionOk="0">
                  <a:moveTo>
                    <a:pt x="5013" y="0"/>
                  </a:moveTo>
                  <a:lnTo>
                    <a:pt x="4061" y="1003"/>
                  </a:lnTo>
                  <a:lnTo>
                    <a:pt x="1739" y="652"/>
                  </a:lnTo>
                  <a:lnTo>
                    <a:pt x="1739" y="652"/>
                  </a:lnTo>
                  <a:cubicBezTo>
                    <a:pt x="1739" y="652"/>
                    <a:pt x="1" y="2540"/>
                    <a:pt x="1973" y="2740"/>
                  </a:cubicBezTo>
                  <a:cubicBezTo>
                    <a:pt x="2179" y="2765"/>
                    <a:pt x="2372" y="2777"/>
                    <a:pt x="2552" y="2777"/>
                  </a:cubicBezTo>
                  <a:cubicBezTo>
                    <a:pt x="3982" y="2777"/>
                    <a:pt x="4643" y="1988"/>
                    <a:pt x="5013" y="0"/>
                  </a:cubicBezTo>
                  <a:close/>
                </a:path>
              </a:pathLst>
            </a:custGeom>
            <a:solidFill>
              <a:srgbClr val="FF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46" name="Google Shape;667;p27"/>
            <p:cNvSpPr/>
            <p:nvPr/>
          </p:nvSpPr>
          <p:spPr>
            <a:xfrm>
              <a:off x="3201025" y="1874975"/>
              <a:ext cx="254825" cy="35950"/>
            </a:xfrm>
            <a:custGeom>
              <a:avLst/>
              <a:gdLst/>
              <a:ahLst/>
              <a:cxnLst/>
              <a:rect l="l" t="t" r="r" b="b"/>
              <a:pathLst>
                <a:path w="10193" h="1438" extrusionOk="0">
                  <a:moveTo>
                    <a:pt x="284" y="0"/>
                  </a:moveTo>
                  <a:lnTo>
                    <a:pt x="0" y="852"/>
                  </a:lnTo>
                  <a:lnTo>
                    <a:pt x="10192" y="1437"/>
                  </a:lnTo>
                  <a:lnTo>
                    <a:pt x="10192" y="1437"/>
                  </a:lnTo>
                  <a:lnTo>
                    <a:pt x="10142" y="685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47" name="Google Shape;668;p27"/>
            <p:cNvSpPr/>
            <p:nvPr/>
          </p:nvSpPr>
          <p:spPr>
            <a:xfrm>
              <a:off x="3268275" y="1869125"/>
              <a:ext cx="45975" cy="45975"/>
            </a:xfrm>
            <a:custGeom>
              <a:avLst/>
              <a:gdLst/>
              <a:ahLst/>
              <a:cxnLst/>
              <a:rect l="l" t="t" r="r" b="b"/>
              <a:pathLst>
                <a:path w="1839" h="1839" extrusionOk="0">
                  <a:moveTo>
                    <a:pt x="919" y="0"/>
                  </a:moveTo>
                  <a:cubicBezTo>
                    <a:pt x="418" y="0"/>
                    <a:pt x="0" y="418"/>
                    <a:pt x="0" y="919"/>
                  </a:cubicBezTo>
                  <a:cubicBezTo>
                    <a:pt x="0" y="1420"/>
                    <a:pt x="418" y="1838"/>
                    <a:pt x="919" y="1838"/>
                  </a:cubicBezTo>
                  <a:cubicBezTo>
                    <a:pt x="1420" y="1838"/>
                    <a:pt x="1838" y="1420"/>
                    <a:pt x="1838" y="919"/>
                  </a:cubicBezTo>
                  <a:cubicBezTo>
                    <a:pt x="1838" y="418"/>
                    <a:pt x="1420" y="0"/>
                    <a:pt x="919" y="0"/>
                  </a:cubicBezTo>
                  <a:close/>
                </a:path>
              </a:pathLst>
            </a:custGeom>
            <a:solidFill>
              <a:srgbClr val="FE6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48" name="Google Shape;669;p27"/>
            <p:cNvSpPr/>
            <p:nvPr/>
          </p:nvSpPr>
          <p:spPr>
            <a:xfrm>
              <a:off x="3226500" y="1875800"/>
              <a:ext cx="11300" cy="23425"/>
            </a:xfrm>
            <a:custGeom>
              <a:avLst/>
              <a:gdLst/>
              <a:ahLst/>
              <a:cxnLst/>
              <a:rect l="l" t="t" r="r" b="b"/>
              <a:pathLst>
                <a:path w="452" h="937" extrusionOk="0">
                  <a:moveTo>
                    <a:pt x="84" y="1"/>
                  </a:moveTo>
                  <a:lnTo>
                    <a:pt x="0" y="936"/>
                  </a:lnTo>
                  <a:lnTo>
                    <a:pt x="368" y="936"/>
                  </a:lnTo>
                  <a:lnTo>
                    <a:pt x="451" y="5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396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49" name="Google Shape;670;p27"/>
            <p:cNvSpPr/>
            <p:nvPr/>
          </p:nvSpPr>
          <p:spPr>
            <a:xfrm>
              <a:off x="3362675" y="1885825"/>
              <a:ext cx="13800" cy="23425"/>
            </a:xfrm>
            <a:custGeom>
              <a:avLst/>
              <a:gdLst/>
              <a:ahLst/>
              <a:cxnLst/>
              <a:rect l="l" t="t" r="r" b="b"/>
              <a:pathLst>
                <a:path w="552" h="937" extrusionOk="0">
                  <a:moveTo>
                    <a:pt x="101" y="1"/>
                  </a:moveTo>
                  <a:lnTo>
                    <a:pt x="0" y="869"/>
                  </a:lnTo>
                  <a:lnTo>
                    <a:pt x="552" y="936"/>
                  </a:lnTo>
                  <a:lnTo>
                    <a:pt x="518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396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4" name="Google Shape;784;p30"/>
          <p:cNvSpPr txBox="1">
            <a:spLocks noGrp="1"/>
          </p:cNvSpPr>
          <p:nvPr>
            <p:ph type="subTitle" idx="1"/>
          </p:nvPr>
        </p:nvSpPr>
        <p:spPr>
          <a:xfrm>
            <a:off x="633046" y="462482"/>
            <a:ext cx="8018872" cy="27848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algn="just"/>
            <a:r>
              <a:rPr lang="en-ID" sz="140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   </a:t>
            </a:r>
          </a:p>
          <a:p>
            <a:pPr marL="0" lvl="0" indent="0" algn="just"/>
            <a:r>
              <a:rPr lang="en-ID" sz="140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   Diskusi di Breakout Room</a:t>
            </a:r>
          </a:p>
          <a:p>
            <a:pPr marL="446088" lvl="0" indent="-176213" algn="just">
              <a:buFont typeface="Arial" panose="020B0604020202020204" pitchFamily="34" charset="0"/>
              <a:buChar char="•"/>
            </a:pPr>
            <a:r>
              <a:rPr lang="en-ID" sz="140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Peserta akan memulai diskusi dengan topik yang telah ditentukan oleh moderator breakout room.</a:t>
            </a:r>
          </a:p>
          <a:p>
            <a:pPr marL="446088" lvl="0" indent="-176213" algn="just">
              <a:buFont typeface="Arial" panose="020B0604020202020204" pitchFamily="34" charset="0"/>
              <a:buChar char="•"/>
            </a:pPr>
            <a:r>
              <a:rPr lang="en-ID" sz="140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Diskusi akan berlangsung dalam waktu yang telah ditentukan sebelumnya.</a:t>
            </a:r>
          </a:p>
          <a:p>
            <a:pPr marL="446088" lvl="0" indent="-176213" algn="just">
              <a:buFont typeface="Arial" panose="020B0604020202020204" pitchFamily="34" charset="0"/>
              <a:buChar char="•"/>
            </a:pPr>
            <a:r>
              <a:rPr lang="en-ID" sz="140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Peserta akan mencatat hasil diskusi dan ide-ide yang telah dibahas.</a:t>
            </a:r>
          </a:p>
          <a:p>
            <a:pPr marL="446088" indent="-176213" algn="just"/>
            <a:r>
              <a:rPr lang="en-ID" sz="140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lvl="0" indent="0" algn="just"/>
            <a:r>
              <a:rPr lang="en-ID" sz="140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   Kembali ke Ruangan Utama</a:t>
            </a:r>
          </a:p>
          <a:p>
            <a:pPr marL="446088" lvl="0" indent="-176213" algn="just">
              <a:buFont typeface="Arial" panose="020B0604020202020204" pitchFamily="34" charset="0"/>
              <a:buChar char="•"/>
            </a:pPr>
            <a:r>
              <a:rPr lang="en-ID" sz="140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Moderator breakout room akan memberikan pengumuman bahwa waktu diskusi telah berakhir dan peserta akan diarahkan untuk kembali ke ruangan utama.</a:t>
            </a:r>
          </a:p>
          <a:p>
            <a:pPr marL="446088" lvl="0" indent="-176213" algn="just">
              <a:buFont typeface="Arial" panose="020B0604020202020204" pitchFamily="34" charset="0"/>
              <a:buChar char="•"/>
            </a:pPr>
            <a:r>
              <a:rPr lang="en-ID" sz="140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Peserta akan kembali ke ruangan utama dan bergabung dengan sesama peserta lainnya.</a:t>
            </a:r>
          </a:p>
          <a:p>
            <a:pPr marL="446088" lvl="0" indent="-176213" algn="just">
              <a:buFont typeface="Arial" panose="020B0604020202020204" pitchFamily="34" charset="0"/>
              <a:buChar char="•"/>
            </a:pPr>
            <a:r>
              <a:rPr lang="en-ID" sz="140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Moderator ruangan utama akan meminta peserta untuk berbagi hasil diskusi yang telah dibahas di breakout room.</a:t>
            </a:r>
          </a:p>
          <a:p>
            <a:pPr marL="446088" lvl="0" indent="-176213" algn="just">
              <a:buFont typeface="Arial" panose="020B0604020202020204" pitchFamily="34" charset="0"/>
              <a:buChar char="•"/>
            </a:pPr>
            <a:endParaRPr lang="en-ID" sz="1400">
              <a:effectLst/>
              <a:latin typeface="Anaheim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spcAft>
                <a:spcPts val="1000"/>
              </a:spcAft>
            </a:pPr>
            <a:r>
              <a:rPr lang="en-ID" sz="1400"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    Kesimpulan</a:t>
            </a:r>
          </a:p>
          <a:p>
            <a:pPr marL="446088" lvl="0" indent="-192088" algn="just">
              <a:buFont typeface="Arial" panose="020B0604020202020204" pitchFamily="34" charset="0"/>
              <a:buChar char="•"/>
            </a:pPr>
            <a:r>
              <a:rPr lang="en-ID" sz="140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Host atau moderator akan mengambil kesimpulan dari hasil diskusi yang telah dibahas di setiap breakout room.</a:t>
            </a:r>
          </a:p>
          <a:p>
            <a:pPr marL="446088" lvl="0" indent="-192088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D" sz="140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Host atau moderator akan memberikan penutup dan mengucapkan terima kasih atas partisipasi peserta.</a:t>
            </a:r>
          </a:p>
          <a:p>
            <a:pPr marL="446088" lvl="0" indent="-192088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D" sz="1400" err="1">
                <a:effectLst/>
                <a:latin typeface="Anaheim" panose="020B0604020202020204" charset="0"/>
                <a:ea typeface="Calibri" panose="020F0502020204030204" pitchFamily="34" charset="0"/>
              </a:rPr>
              <a:t>Rapat akan diakhiri dengan penutup oleh host atau moderator</a:t>
            </a:r>
            <a:endParaRPr sz="1400">
              <a:latin typeface="Anaheim" panose="020B0604020202020204" charset="0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7" name="Google Shape;807;p31"/>
          <p:cNvSpPr txBox="1">
            <a:spLocks noGrp="1"/>
          </p:cNvSpPr>
          <p:nvPr>
            <p:ph type="title"/>
          </p:nvPr>
        </p:nvSpPr>
        <p:spPr>
          <a:xfrm>
            <a:off x="4762937" y="2129900"/>
            <a:ext cx="3833700" cy="17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ID"/>
              <a:t>Story</a:t>
            </a:r>
            <a:r>
              <a:rPr lang="en"/>
              <a:t> </a:t>
            </a:r>
            <a:r>
              <a:rPr lang="en">
                <a:solidFill>
                  <a:srgbClr val="C00000"/>
                </a:solidFill>
              </a:rPr>
              <a:t>Board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1048858" name="Google Shape;808;p31"/>
          <p:cNvSpPr txBox="1">
            <a:spLocks noGrp="1"/>
          </p:cNvSpPr>
          <p:nvPr>
            <p:ph type="title" idx="2"/>
          </p:nvPr>
        </p:nvSpPr>
        <p:spPr>
          <a:xfrm>
            <a:off x="4949975" y="1243300"/>
            <a:ext cx="123981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/>
              <a:t>04</a:t>
            </a:r>
          </a:p>
        </p:txBody>
      </p:sp>
      <p:pic>
        <p:nvPicPr>
          <p:cNvPr id="2097155" name="Google Shape;809;p31"/>
          <p:cNvPicPr preferRelativeResize="0">
            <a:picLocks noGrp="1"/>
          </p:cNvPicPr>
          <p:nvPr>
            <p:ph type="pic" idx="3"/>
          </p:nvPr>
        </p:nvPicPr>
        <p:blipFill>
          <a:blip r:embed="rId3">
            <a:alphaModFix/>
          </a:blip>
          <a:srcRect l="23607" t="9304" r="23042" b="9288"/>
          <a:stretch>
            <a:fillRect/>
          </a:stretch>
        </p:blipFill>
        <p:spPr>
          <a:xfrm>
            <a:off x="724925" y="824000"/>
            <a:ext cx="3833700" cy="4064400"/>
          </a:xfrm>
          <a:prstGeom prst="roundRect">
            <a:avLst>
              <a:gd name="adj" fmla="val 4834"/>
            </a:avLst>
          </a:prstGeom>
        </p:spPr>
      </p:pic>
      <p:sp>
        <p:nvSpPr>
          <p:cNvPr id="1048859" name="Google Shape;810;p31"/>
          <p:cNvSpPr/>
          <p:nvPr/>
        </p:nvSpPr>
        <p:spPr>
          <a:xfrm>
            <a:off x="6107925" y="4612364"/>
            <a:ext cx="93300" cy="933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860" name="Google Shape;811;p31"/>
          <p:cNvSpPr/>
          <p:nvPr/>
        </p:nvSpPr>
        <p:spPr>
          <a:xfrm>
            <a:off x="6452675" y="4612364"/>
            <a:ext cx="93300" cy="9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861" name="Google Shape;812;p31"/>
          <p:cNvSpPr/>
          <p:nvPr/>
        </p:nvSpPr>
        <p:spPr>
          <a:xfrm>
            <a:off x="6797425" y="4612364"/>
            <a:ext cx="93300" cy="9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4" name="Google Shape;784;p30"/>
          <p:cNvSpPr txBox="1">
            <a:spLocks noGrp="1"/>
          </p:cNvSpPr>
          <p:nvPr>
            <p:ph type="subTitle" idx="1"/>
          </p:nvPr>
        </p:nvSpPr>
        <p:spPr>
          <a:xfrm>
            <a:off x="633046" y="462482"/>
            <a:ext cx="8018872" cy="4461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algn="just"/>
            <a:r>
              <a:rPr lang="en-ID" sz="140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Raki Adya Pratama</a:t>
            </a:r>
            <a:endParaRPr lang="en-ID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D" sz="140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  </a:t>
            </a:r>
          </a:p>
          <a:p>
            <a:pPr marL="0" lvl="0" indent="0" algn="just"/>
            <a:endParaRPr sz="1400">
              <a:latin typeface="Anaheim" panose="020B0604020202020204" charset="0"/>
            </a:endParaRPr>
          </a:p>
        </p:txBody>
      </p:sp>
      <p:pic>
        <p:nvPicPr>
          <p:cNvPr id="2097156" name="Picture 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20725" y="877179"/>
            <a:ext cx="8018872" cy="4046513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7" name="Google Shape;784;p30"/>
          <p:cNvSpPr txBox="1">
            <a:spLocks noGrp="1"/>
          </p:cNvSpPr>
          <p:nvPr>
            <p:ph type="subTitle" idx="1"/>
          </p:nvPr>
        </p:nvSpPr>
        <p:spPr>
          <a:xfrm>
            <a:off x="633046" y="462482"/>
            <a:ext cx="8018872" cy="4461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algn="just"/>
            <a:r>
              <a:rPr lang="en-ID" sz="140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Puji Lestari</a:t>
            </a:r>
            <a:endParaRPr lang="en-ID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endParaRPr lang="en-ID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D" sz="140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  </a:t>
            </a:r>
          </a:p>
          <a:p>
            <a:pPr marL="0" lvl="0" indent="0" algn="just"/>
            <a:endParaRPr sz="1400">
              <a:latin typeface="Anaheim" panose="020B0604020202020204" charset="0"/>
            </a:endParaRPr>
          </a:p>
        </p:txBody>
      </p:sp>
      <p:pic>
        <p:nvPicPr>
          <p:cNvPr id="2097157" name="Picture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20725" y="879230"/>
            <a:ext cx="7702550" cy="393895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0" name="Google Shape;784;p30"/>
          <p:cNvSpPr txBox="1">
            <a:spLocks noGrp="1"/>
          </p:cNvSpPr>
          <p:nvPr>
            <p:ph type="subTitle" idx="1"/>
          </p:nvPr>
        </p:nvSpPr>
        <p:spPr>
          <a:xfrm>
            <a:off x="633046" y="462482"/>
            <a:ext cx="8018872" cy="4461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algn="just"/>
            <a:r>
              <a:rPr lang="en-ID" sz="140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Christina Febiola Sinaga</a:t>
            </a:r>
            <a:endParaRPr lang="en-ID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endParaRPr lang="en-ID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endParaRPr lang="en-ID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D" sz="140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  </a:t>
            </a:r>
          </a:p>
          <a:p>
            <a:pPr marL="0" lvl="0" indent="0" algn="just"/>
            <a:endParaRPr sz="1400">
              <a:latin typeface="Anaheim" panose="020B0604020202020204" charset="0"/>
            </a:endParaRPr>
          </a:p>
        </p:txBody>
      </p:sp>
      <p:pic>
        <p:nvPicPr>
          <p:cNvPr id="2097158" name="Picture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20726" y="820616"/>
            <a:ext cx="7702550" cy="399757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3" name="Google Shape;784;p30"/>
          <p:cNvSpPr txBox="1">
            <a:spLocks noGrp="1"/>
          </p:cNvSpPr>
          <p:nvPr>
            <p:ph type="subTitle" idx="1"/>
          </p:nvPr>
        </p:nvSpPr>
        <p:spPr>
          <a:xfrm>
            <a:off x="633046" y="462482"/>
            <a:ext cx="8018872" cy="4461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algn="just"/>
            <a:r>
              <a:rPr lang="en-ID" sz="140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Ahmad Fikri Al-Ghifari</a:t>
            </a:r>
            <a:endParaRPr lang="en-ID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endParaRPr lang="en-ID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D" sz="140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  </a:t>
            </a:r>
          </a:p>
          <a:p>
            <a:pPr marL="0" lvl="0" indent="0" algn="just"/>
            <a:endParaRPr sz="1400">
              <a:latin typeface="Anaheim" panose="020B0604020202020204" charset="0"/>
            </a:endParaRPr>
          </a:p>
        </p:txBody>
      </p:sp>
      <p:pic>
        <p:nvPicPr>
          <p:cNvPr id="2097159" name="Picture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20615" y="832338"/>
            <a:ext cx="7491047" cy="3985847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6" name="Google Shape;784;p30"/>
          <p:cNvSpPr txBox="1">
            <a:spLocks noGrp="1"/>
          </p:cNvSpPr>
          <p:nvPr>
            <p:ph type="subTitle" idx="1"/>
          </p:nvPr>
        </p:nvSpPr>
        <p:spPr>
          <a:xfrm>
            <a:off x="633046" y="462482"/>
            <a:ext cx="8018872" cy="4461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algn="just"/>
            <a:r>
              <a:rPr lang="en-ID" sz="140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Intan Dewiyanti</a:t>
            </a:r>
            <a:endParaRPr lang="en-ID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endParaRPr lang="en-ID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D" sz="140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  </a:t>
            </a:r>
          </a:p>
          <a:p>
            <a:pPr marL="0" lvl="0" indent="0" algn="just"/>
            <a:endParaRPr sz="1400">
              <a:latin typeface="Anaheim" panose="020B0604020202020204" charset="0"/>
            </a:endParaRPr>
          </a:p>
        </p:txBody>
      </p:sp>
      <p:pic>
        <p:nvPicPr>
          <p:cNvPr id="2097160" name="Picture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79231" y="844062"/>
            <a:ext cx="7022123" cy="3836956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9" name="Google Shape;807;p31"/>
          <p:cNvSpPr txBox="1">
            <a:spLocks noGrp="1"/>
          </p:cNvSpPr>
          <p:nvPr>
            <p:ph type="title"/>
          </p:nvPr>
        </p:nvSpPr>
        <p:spPr>
          <a:xfrm>
            <a:off x="4762937" y="2129900"/>
            <a:ext cx="3833700" cy="17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ID" dirty="0"/>
              <a:t>Mock up</a:t>
            </a:r>
            <a:r>
              <a:rPr lang="en" dirty="0"/>
              <a:t> </a:t>
            </a:r>
            <a:r>
              <a:rPr lang="en-ID" dirty="0">
                <a:solidFill>
                  <a:srgbClr val="C00000"/>
                </a:solidFill>
              </a:rPr>
              <a:t>Program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048880" name="Google Shape;808;p31"/>
          <p:cNvSpPr txBox="1">
            <a:spLocks noGrp="1"/>
          </p:cNvSpPr>
          <p:nvPr>
            <p:ph type="title" idx="2"/>
          </p:nvPr>
        </p:nvSpPr>
        <p:spPr>
          <a:xfrm>
            <a:off x="4949975" y="1243300"/>
            <a:ext cx="1304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/>
              <a:t>05</a:t>
            </a:r>
          </a:p>
        </p:txBody>
      </p:sp>
      <p:pic>
        <p:nvPicPr>
          <p:cNvPr id="2097161" name="Google Shape;809;p31"/>
          <p:cNvPicPr preferRelativeResize="0">
            <a:picLocks noGrp="1"/>
          </p:cNvPicPr>
          <p:nvPr>
            <p:ph type="pic" idx="3"/>
          </p:nvPr>
        </p:nvPicPr>
        <p:blipFill>
          <a:blip r:embed="rId3">
            <a:alphaModFix/>
          </a:blip>
          <a:srcRect l="23607" t="9304" r="23042" b="9288"/>
          <a:stretch>
            <a:fillRect/>
          </a:stretch>
        </p:blipFill>
        <p:spPr>
          <a:xfrm>
            <a:off x="724925" y="824000"/>
            <a:ext cx="3833700" cy="4064400"/>
          </a:xfrm>
          <a:prstGeom prst="roundRect">
            <a:avLst>
              <a:gd name="adj" fmla="val 4834"/>
            </a:avLst>
          </a:prstGeom>
        </p:spPr>
      </p:pic>
      <p:sp>
        <p:nvSpPr>
          <p:cNvPr id="1048881" name="Google Shape;810;p31"/>
          <p:cNvSpPr/>
          <p:nvPr/>
        </p:nvSpPr>
        <p:spPr>
          <a:xfrm>
            <a:off x="6107925" y="4612364"/>
            <a:ext cx="93300" cy="933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882" name="Google Shape;811;p31"/>
          <p:cNvSpPr/>
          <p:nvPr/>
        </p:nvSpPr>
        <p:spPr>
          <a:xfrm>
            <a:off x="6452675" y="4612364"/>
            <a:ext cx="93300" cy="9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883" name="Google Shape;812;p31"/>
          <p:cNvSpPr/>
          <p:nvPr/>
        </p:nvSpPr>
        <p:spPr>
          <a:xfrm>
            <a:off x="6797425" y="4612364"/>
            <a:ext cx="93300" cy="9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1"/>
          <p:cNvGrpSpPr/>
          <p:nvPr/>
        </p:nvGrpSpPr>
        <p:grpSpPr>
          <a:xfrm>
            <a:off x="849085" y="673894"/>
            <a:ext cx="7445829" cy="3795712"/>
            <a:chOff x="0" y="490537"/>
            <a:chExt cx="12192000" cy="5876925"/>
          </a:xfrm>
        </p:grpSpPr>
        <p:pic>
          <p:nvPicPr>
            <p:cNvPr id="2097162" name="Picture 1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490537"/>
              <a:ext cx="12192000" cy="5876925"/>
            </a:xfrm>
            <a:prstGeom prst="rect">
              <a:avLst/>
            </a:prstGeom>
          </p:spPr>
        </p:pic>
        <p:pic>
          <p:nvPicPr>
            <p:cNvPr id="2097163" name="Picture 123">
              <a:hlinkClick r:id="" action="ppaction://hlinkshowjump?jump=nextslide"/>
            </p:cNvPr>
            <p:cNvPicPr>
              <a:picLocks noChangeAspect="1"/>
            </p:cNvPicPr>
            <p:nvPr/>
          </p:nvPicPr>
          <p:blipFill>
            <a:blip r:embed="rId3"/>
            <a:srcRect l="90735" t="87906" r="4853" b="2593"/>
            <a:stretch>
              <a:fillRect/>
            </a:stretch>
          </p:blipFill>
          <p:spPr>
            <a:xfrm>
              <a:off x="11080376" y="5647764"/>
              <a:ext cx="537883" cy="558333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388" y="732507"/>
            <a:ext cx="7389223" cy="3678486"/>
          </a:xfrm>
          <a:prstGeom prst="rect">
            <a:avLst/>
          </a:prstGeom>
        </p:spPr>
      </p:pic>
      <p:sp>
        <p:nvSpPr>
          <p:cNvPr id="1048888" name="Rectangle 6"/>
          <p:cNvSpPr/>
          <p:nvPr/>
        </p:nvSpPr>
        <p:spPr>
          <a:xfrm>
            <a:off x="6207408" y="1536486"/>
            <a:ext cx="1833723" cy="4713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097165" name="Picture 2" descr="Cara pakai Breakout Rooms di Google Meet - Pusat Teknologi Informasi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/>
          <a:srcRect l="4666" t="34910" r="10157" b="43670"/>
          <a:stretch>
            <a:fillRect/>
          </a:stretch>
        </p:blipFill>
        <p:spPr bwMode="auto">
          <a:xfrm>
            <a:off x="6207408" y="1536486"/>
            <a:ext cx="1723090" cy="432590"/>
          </a:xfrm>
          <a:prstGeom prst="rect">
            <a:avLst/>
          </a:prstGeom>
          <a:noFill/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Google Shape;621;p27"/>
          <p:cNvSpPr txBox="1">
            <a:spLocks noGrp="1"/>
          </p:cNvSpPr>
          <p:nvPr>
            <p:ph type="ctrTitle"/>
          </p:nvPr>
        </p:nvSpPr>
        <p:spPr>
          <a:xfrm>
            <a:off x="1396950" y="1369645"/>
            <a:ext cx="6350100" cy="19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/>
              <a:t>K</a:t>
            </a:r>
            <a:r>
              <a:rPr lang="en-ID"/>
              <a:t>ELOMPOK 8</a:t>
            </a:r>
            <a:br>
              <a:rPr lang="en-ID"/>
            </a:br>
            <a:r>
              <a:rPr lang="en"/>
              <a:t> </a:t>
            </a:r>
            <a:endParaRPr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48653" name="Google Shape;622;p27"/>
          <p:cNvSpPr txBox="1">
            <a:spLocks noGrp="1"/>
          </p:cNvSpPr>
          <p:nvPr>
            <p:ph type="subTitle" idx="1"/>
          </p:nvPr>
        </p:nvSpPr>
        <p:spPr>
          <a:xfrm>
            <a:off x="2018364" y="2499466"/>
            <a:ext cx="5923242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lvl="0" indent="-342900" algn="l">
              <a:buFont typeface="+mj-lt"/>
              <a:buAutoNum type="arabicPeriod"/>
            </a:pPr>
            <a:r>
              <a:rPr lang="en-ID" b="1"/>
              <a:t>2113025011 Puji Lestari </a:t>
            </a:r>
          </a:p>
          <a:p>
            <a:pPr marL="495300" lvl="0" indent="-342900" algn="l">
              <a:buFont typeface="+mj-lt"/>
              <a:buAutoNum type="arabicPeriod"/>
            </a:pPr>
            <a:r>
              <a:rPr lang="en-ID" b="1"/>
              <a:t>2113025037 Intan Dewiyanti</a:t>
            </a:r>
          </a:p>
          <a:p>
            <a:pPr marL="495300" lvl="0" indent="-342900" algn="l">
              <a:buFont typeface="+mj-lt"/>
              <a:buAutoNum type="arabicPeriod"/>
            </a:pPr>
            <a:r>
              <a:rPr lang="en-ID" b="1"/>
              <a:t>2113025015 Christina Febiola Sinaga</a:t>
            </a:r>
          </a:p>
          <a:p>
            <a:pPr marL="495300" lvl="0" indent="-342900" algn="l">
              <a:buFont typeface="+mj-lt"/>
              <a:buAutoNum type="arabicPeriod"/>
            </a:pPr>
            <a:r>
              <a:rPr lang="en-ID" b="1"/>
              <a:t>2113025035 Ahmad Fikri Al-Ghifari</a:t>
            </a:r>
          </a:p>
          <a:p>
            <a:pPr marL="495300" lvl="0" indent="-342900" algn="l">
              <a:buFont typeface="+mj-lt"/>
              <a:buAutoNum type="arabicPeriod"/>
            </a:pPr>
            <a:r>
              <a:rPr lang="en-ID" b="1"/>
              <a:t>2113025026 Raki Adya Pratama</a:t>
            </a:r>
          </a:p>
        </p:txBody>
      </p:sp>
      <p:sp>
        <p:nvSpPr>
          <p:cNvPr id="1048654" name="Google Shape;623;p27"/>
          <p:cNvSpPr/>
          <p:nvPr/>
        </p:nvSpPr>
        <p:spPr>
          <a:xfrm>
            <a:off x="7599050" y="4279225"/>
            <a:ext cx="93300" cy="93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655" name="Google Shape;624;p27"/>
          <p:cNvSpPr/>
          <p:nvPr/>
        </p:nvSpPr>
        <p:spPr>
          <a:xfrm>
            <a:off x="4180600" y="4612364"/>
            <a:ext cx="93300" cy="933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656" name="Google Shape;625;p27"/>
          <p:cNvSpPr/>
          <p:nvPr/>
        </p:nvSpPr>
        <p:spPr>
          <a:xfrm>
            <a:off x="4525350" y="4612364"/>
            <a:ext cx="93300" cy="9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657" name="Google Shape;626;p27"/>
          <p:cNvSpPr/>
          <p:nvPr/>
        </p:nvSpPr>
        <p:spPr>
          <a:xfrm>
            <a:off x="4870100" y="4612364"/>
            <a:ext cx="93300" cy="9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658" name="Google Shape;627;p27"/>
          <p:cNvSpPr/>
          <p:nvPr/>
        </p:nvSpPr>
        <p:spPr>
          <a:xfrm>
            <a:off x="974018" y="831593"/>
            <a:ext cx="156600" cy="156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659" name="Google Shape;628;p27"/>
          <p:cNvSpPr/>
          <p:nvPr/>
        </p:nvSpPr>
        <p:spPr>
          <a:xfrm>
            <a:off x="936743" y="1064543"/>
            <a:ext cx="93300" cy="93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59" name="Google Shape;629;p27"/>
          <p:cNvGrpSpPr/>
          <p:nvPr/>
        </p:nvGrpSpPr>
        <p:grpSpPr>
          <a:xfrm flipH="1">
            <a:off x="79608" y="1803053"/>
            <a:ext cx="1930400" cy="3294705"/>
            <a:chOff x="2732350" y="1011125"/>
            <a:chExt cx="964525" cy="1646200"/>
          </a:xfrm>
        </p:grpSpPr>
        <p:sp>
          <p:nvSpPr>
            <p:cNvPr id="1048660" name="Google Shape;630;p27"/>
            <p:cNvSpPr/>
            <p:nvPr/>
          </p:nvSpPr>
          <p:spPr>
            <a:xfrm>
              <a:off x="3241125" y="1490450"/>
              <a:ext cx="406450" cy="249575"/>
            </a:xfrm>
            <a:custGeom>
              <a:avLst/>
              <a:gdLst/>
              <a:ahLst/>
              <a:cxnLst/>
              <a:rect l="l" t="t" r="r" b="b"/>
              <a:pathLst>
                <a:path w="16258" h="9983" extrusionOk="0">
                  <a:moveTo>
                    <a:pt x="4894" y="1"/>
                  </a:moveTo>
                  <a:cubicBezTo>
                    <a:pt x="4717" y="1"/>
                    <a:pt x="4538" y="46"/>
                    <a:pt x="4378" y="126"/>
                  </a:cubicBezTo>
                  <a:cubicBezTo>
                    <a:pt x="4077" y="293"/>
                    <a:pt x="3843" y="544"/>
                    <a:pt x="3609" y="795"/>
                  </a:cubicBezTo>
                  <a:cubicBezTo>
                    <a:pt x="3538" y="790"/>
                    <a:pt x="3467" y="787"/>
                    <a:pt x="3396" y="787"/>
                  </a:cubicBezTo>
                  <a:cubicBezTo>
                    <a:pt x="2478" y="787"/>
                    <a:pt x="1557" y="1183"/>
                    <a:pt x="953" y="1881"/>
                  </a:cubicBezTo>
                  <a:cubicBezTo>
                    <a:pt x="201" y="2733"/>
                    <a:pt x="0" y="4036"/>
                    <a:pt x="435" y="5072"/>
                  </a:cubicBezTo>
                  <a:cubicBezTo>
                    <a:pt x="893" y="6020"/>
                    <a:pt x="1897" y="6660"/>
                    <a:pt x="2921" y="6660"/>
                  </a:cubicBezTo>
                  <a:cubicBezTo>
                    <a:pt x="3017" y="6660"/>
                    <a:pt x="3113" y="6654"/>
                    <a:pt x="3208" y="6643"/>
                  </a:cubicBezTo>
                  <a:cubicBezTo>
                    <a:pt x="3414" y="6621"/>
                    <a:pt x="3613" y="6578"/>
                    <a:pt x="3805" y="6578"/>
                  </a:cubicBezTo>
                  <a:cubicBezTo>
                    <a:pt x="3909" y="6578"/>
                    <a:pt x="4011" y="6591"/>
                    <a:pt x="4110" y="6626"/>
                  </a:cubicBezTo>
                  <a:cubicBezTo>
                    <a:pt x="4545" y="6776"/>
                    <a:pt x="4745" y="7244"/>
                    <a:pt x="4929" y="7645"/>
                  </a:cubicBezTo>
                  <a:cubicBezTo>
                    <a:pt x="5213" y="8297"/>
                    <a:pt x="5614" y="8898"/>
                    <a:pt x="6166" y="9333"/>
                  </a:cubicBezTo>
                  <a:cubicBezTo>
                    <a:pt x="6635" y="9728"/>
                    <a:pt x="7245" y="9983"/>
                    <a:pt x="7862" y="9983"/>
                  </a:cubicBezTo>
                  <a:cubicBezTo>
                    <a:pt x="7948" y="9983"/>
                    <a:pt x="8034" y="9978"/>
                    <a:pt x="8121" y="9968"/>
                  </a:cubicBezTo>
                  <a:cubicBezTo>
                    <a:pt x="9056" y="9834"/>
                    <a:pt x="9875" y="9132"/>
                    <a:pt x="10844" y="9065"/>
                  </a:cubicBezTo>
                  <a:cubicBezTo>
                    <a:pt x="10891" y="9063"/>
                    <a:pt x="10938" y="9061"/>
                    <a:pt x="10984" y="9061"/>
                  </a:cubicBezTo>
                  <a:cubicBezTo>
                    <a:pt x="11515" y="9061"/>
                    <a:pt x="12008" y="9229"/>
                    <a:pt x="12515" y="9383"/>
                  </a:cubicBezTo>
                  <a:cubicBezTo>
                    <a:pt x="12938" y="9515"/>
                    <a:pt x="13381" y="9647"/>
                    <a:pt x="13829" y="9647"/>
                  </a:cubicBezTo>
                  <a:cubicBezTo>
                    <a:pt x="13948" y="9647"/>
                    <a:pt x="14067" y="9638"/>
                    <a:pt x="14186" y="9617"/>
                  </a:cubicBezTo>
                  <a:cubicBezTo>
                    <a:pt x="14737" y="9500"/>
                    <a:pt x="15272" y="9049"/>
                    <a:pt x="15288" y="8481"/>
                  </a:cubicBezTo>
                  <a:cubicBezTo>
                    <a:pt x="15305" y="7729"/>
                    <a:pt x="14436" y="7161"/>
                    <a:pt x="14403" y="6409"/>
                  </a:cubicBezTo>
                  <a:cubicBezTo>
                    <a:pt x="14403" y="5891"/>
                    <a:pt x="14771" y="5456"/>
                    <a:pt x="15138" y="5105"/>
                  </a:cubicBezTo>
                  <a:cubicBezTo>
                    <a:pt x="15506" y="4738"/>
                    <a:pt x="15923" y="4387"/>
                    <a:pt x="16057" y="3886"/>
                  </a:cubicBezTo>
                  <a:cubicBezTo>
                    <a:pt x="16258" y="3067"/>
                    <a:pt x="15623" y="2298"/>
                    <a:pt x="14938" y="1881"/>
                  </a:cubicBezTo>
                  <a:cubicBezTo>
                    <a:pt x="14195" y="1438"/>
                    <a:pt x="13331" y="1191"/>
                    <a:pt x="12459" y="1191"/>
                  </a:cubicBezTo>
                  <a:cubicBezTo>
                    <a:pt x="12310" y="1191"/>
                    <a:pt x="12162" y="1198"/>
                    <a:pt x="12014" y="1212"/>
                  </a:cubicBezTo>
                  <a:cubicBezTo>
                    <a:pt x="11278" y="1279"/>
                    <a:pt x="10577" y="1513"/>
                    <a:pt x="9875" y="1714"/>
                  </a:cubicBezTo>
                  <a:cubicBezTo>
                    <a:pt x="9313" y="1892"/>
                    <a:pt x="8717" y="2036"/>
                    <a:pt x="8115" y="2036"/>
                  </a:cubicBezTo>
                  <a:cubicBezTo>
                    <a:pt x="7984" y="2036"/>
                    <a:pt x="7852" y="2029"/>
                    <a:pt x="7720" y="2014"/>
                  </a:cubicBezTo>
                  <a:cubicBezTo>
                    <a:pt x="7001" y="1914"/>
                    <a:pt x="6266" y="1563"/>
                    <a:pt x="5898" y="945"/>
                  </a:cubicBezTo>
                  <a:cubicBezTo>
                    <a:pt x="5765" y="661"/>
                    <a:pt x="5681" y="360"/>
                    <a:pt x="5430" y="176"/>
                  </a:cubicBezTo>
                  <a:cubicBezTo>
                    <a:pt x="5274" y="55"/>
                    <a:pt x="5085" y="1"/>
                    <a:pt x="4894" y="1"/>
                  </a:cubicBezTo>
                  <a:close/>
                </a:path>
              </a:pathLst>
            </a:custGeom>
            <a:solidFill>
              <a:srgbClr val="FE6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61" name="Google Shape;631;p27"/>
            <p:cNvSpPr/>
            <p:nvPr/>
          </p:nvSpPr>
          <p:spPr>
            <a:xfrm>
              <a:off x="3005950" y="1100525"/>
              <a:ext cx="591925" cy="791600"/>
            </a:xfrm>
            <a:custGeom>
              <a:avLst/>
              <a:gdLst/>
              <a:ahLst/>
              <a:cxnLst/>
              <a:rect l="l" t="t" r="r" b="b"/>
              <a:pathLst>
                <a:path w="23677" h="31664" extrusionOk="0">
                  <a:moveTo>
                    <a:pt x="18881" y="0"/>
                  </a:moveTo>
                  <a:lnTo>
                    <a:pt x="16074" y="18981"/>
                  </a:lnTo>
                  <a:lnTo>
                    <a:pt x="14152" y="20920"/>
                  </a:lnTo>
                  <a:lnTo>
                    <a:pt x="11830" y="20569"/>
                  </a:lnTo>
                  <a:lnTo>
                    <a:pt x="2172" y="652"/>
                  </a:lnTo>
                  <a:lnTo>
                    <a:pt x="0" y="1788"/>
                  </a:lnTo>
                  <a:cubicBezTo>
                    <a:pt x="2005" y="13117"/>
                    <a:pt x="4578" y="22089"/>
                    <a:pt x="8438" y="28756"/>
                  </a:cubicBezTo>
                  <a:lnTo>
                    <a:pt x="8104" y="30945"/>
                  </a:lnTo>
                  <a:lnTo>
                    <a:pt x="8505" y="31245"/>
                  </a:lnTo>
                  <a:lnTo>
                    <a:pt x="17962" y="31663"/>
                  </a:lnTo>
                  <a:cubicBezTo>
                    <a:pt x="23108" y="22774"/>
                    <a:pt x="23676" y="12298"/>
                    <a:pt x="21304" y="134"/>
                  </a:cubicBezTo>
                  <a:lnTo>
                    <a:pt x="18881" y="0"/>
                  </a:lnTo>
                  <a:close/>
                </a:path>
              </a:pathLst>
            </a:custGeom>
            <a:solidFill>
              <a:srgbClr val="FF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62" name="Google Shape;632;p27"/>
            <p:cNvSpPr/>
            <p:nvPr/>
          </p:nvSpPr>
          <p:spPr>
            <a:xfrm>
              <a:off x="3472525" y="1011125"/>
              <a:ext cx="83150" cy="95275"/>
            </a:xfrm>
            <a:custGeom>
              <a:avLst/>
              <a:gdLst/>
              <a:ahLst/>
              <a:cxnLst/>
              <a:rect l="l" t="t" r="r" b="b"/>
              <a:pathLst>
                <a:path w="3326" h="3811" extrusionOk="0">
                  <a:moveTo>
                    <a:pt x="2620" y="0"/>
                  </a:moveTo>
                  <a:cubicBezTo>
                    <a:pt x="2448" y="0"/>
                    <a:pt x="1003" y="1839"/>
                    <a:pt x="1003" y="1839"/>
                  </a:cubicBezTo>
                  <a:cubicBezTo>
                    <a:pt x="1003" y="1839"/>
                    <a:pt x="1220" y="1221"/>
                    <a:pt x="1003" y="1087"/>
                  </a:cubicBezTo>
                  <a:cubicBezTo>
                    <a:pt x="1003" y="1087"/>
                    <a:pt x="1" y="2240"/>
                    <a:pt x="201" y="3643"/>
                  </a:cubicBezTo>
                  <a:lnTo>
                    <a:pt x="2641" y="3810"/>
                  </a:lnTo>
                  <a:cubicBezTo>
                    <a:pt x="2641" y="3810"/>
                    <a:pt x="2357" y="2307"/>
                    <a:pt x="2490" y="1972"/>
                  </a:cubicBezTo>
                  <a:cubicBezTo>
                    <a:pt x="2641" y="1605"/>
                    <a:pt x="3326" y="1070"/>
                    <a:pt x="3242" y="987"/>
                  </a:cubicBezTo>
                  <a:cubicBezTo>
                    <a:pt x="3235" y="979"/>
                    <a:pt x="3224" y="976"/>
                    <a:pt x="3210" y="976"/>
                  </a:cubicBezTo>
                  <a:cubicBezTo>
                    <a:pt x="3072" y="976"/>
                    <a:pt x="2657" y="1321"/>
                    <a:pt x="2657" y="1321"/>
                  </a:cubicBezTo>
                  <a:cubicBezTo>
                    <a:pt x="3032" y="930"/>
                    <a:pt x="3200" y="300"/>
                    <a:pt x="3069" y="300"/>
                  </a:cubicBezTo>
                  <a:cubicBezTo>
                    <a:pt x="3066" y="300"/>
                    <a:pt x="3062" y="301"/>
                    <a:pt x="3058" y="302"/>
                  </a:cubicBezTo>
                  <a:cubicBezTo>
                    <a:pt x="3058" y="302"/>
                    <a:pt x="3192" y="101"/>
                    <a:pt x="3075" y="68"/>
                  </a:cubicBezTo>
                  <a:cubicBezTo>
                    <a:pt x="3065" y="62"/>
                    <a:pt x="3053" y="60"/>
                    <a:pt x="3039" y="60"/>
                  </a:cubicBezTo>
                  <a:cubicBezTo>
                    <a:pt x="2845" y="60"/>
                    <a:pt x="2390" y="602"/>
                    <a:pt x="2390" y="602"/>
                  </a:cubicBezTo>
                  <a:cubicBezTo>
                    <a:pt x="2390" y="602"/>
                    <a:pt x="2774" y="51"/>
                    <a:pt x="2624" y="1"/>
                  </a:cubicBezTo>
                  <a:cubicBezTo>
                    <a:pt x="2623" y="1"/>
                    <a:pt x="2621" y="0"/>
                    <a:pt x="2620" y="0"/>
                  </a:cubicBezTo>
                  <a:close/>
                </a:path>
              </a:pathLst>
            </a:custGeom>
            <a:solidFill>
              <a:srgbClr val="FF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63" name="Google Shape;633;p27"/>
            <p:cNvSpPr/>
            <p:nvPr/>
          </p:nvSpPr>
          <p:spPr>
            <a:xfrm>
              <a:off x="2959261" y="1060847"/>
              <a:ext cx="102375" cy="86700"/>
            </a:xfrm>
            <a:custGeom>
              <a:avLst/>
              <a:gdLst/>
              <a:ahLst/>
              <a:cxnLst/>
              <a:rect l="l" t="t" r="r" b="b"/>
              <a:pathLst>
                <a:path w="4095" h="3467" extrusionOk="0">
                  <a:moveTo>
                    <a:pt x="466" y="1"/>
                  </a:moveTo>
                  <a:cubicBezTo>
                    <a:pt x="451" y="1"/>
                    <a:pt x="441" y="3"/>
                    <a:pt x="435" y="9"/>
                  </a:cubicBezTo>
                  <a:cubicBezTo>
                    <a:pt x="318" y="109"/>
                    <a:pt x="903" y="460"/>
                    <a:pt x="903" y="460"/>
                  </a:cubicBezTo>
                  <a:cubicBezTo>
                    <a:pt x="903" y="460"/>
                    <a:pt x="401" y="197"/>
                    <a:pt x="165" y="197"/>
                  </a:cubicBezTo>
                  <a:cubicBezTo>
                    <a:pt x="122" y="197"/>
                    <a:pt x="88" y="206"/>
                    <a:pt x="68" y="226"/>
                  </a:cubicBezTo>
                  <a:cubicBezTo>
                    <a:pt x="1" y="310"/>
                    <a:pt x="201" y="443"/>
                    <a:pt x="201" y="443"/>
                  </a:cubicBezTo>
                  <a:cubicBezTo>
                    <a:pt x="51" y="477"/>
                    <a:pt x="469" y="1011"/>
                    <a:pt x="953" y="1212"/>
                  </a:cubicBezTo>
                  <a:cubicBezTo>
                    <a:pt x="953" y="1212"/>
                    <a:pt x="561" y="1098"/>
                    <a:pt x="377" y="1098"/>
                  </a:cubicBezTo>
                  <a:cubicBezTo>
                    <a:pt x="327" y="1098"/>
                    <a:pt x="292" y="1107"/>
                    <a:pt x="285" y="1128"/>
                  </a:cubicBezTo>
                  <a:cubicBezTo>
                    <a:pt x="235" y="1229"/>
                    <a:pt x="1087" y="1463"/>
                    <a:pt x="1337" y="1730"/>
                  </a:cubicBezTo>
                  <a:cubicBezTo>
                    <a:pt x="1588" y="1981"/>
                    <a:pt x="1922" y="3468"/>
                    <a:pt x="1922" y="3468"/>
                  </a:cubicBezTo>
                  <a:lnTo>
                    <a:pt x="4094" y="2348"/>
                  </a:lnTo>
                  <a:cubicBezTo>
                    <a:pt x="3743" y="978"/>
                    <a:pt x="2373" y="360"/>
                    <a:pt x="2373" y="360"/>
                  </a:cubicBezTo>
                  <a:lnTo>
                    <a:pt x="2373" y="360"/>
                  </a:lnTo>
                  <a:cubicBezTo>
                    <a:pt x="2206" y="560"/>
                    <a:pt x="2657" y="1045"/>
                    <a:pt x="2657" y="1045"/>
                  </a:cubicBezTo>
                  <a:cubicBezTo>
                    <a:pt x="2657" y="1045"/>
                    <a:pt x="750" y="1"/>
                    <a:pt x="466" y="1"/>
                  </a:cubicBezTo>
                  <a:close/>
                </a:path>
              </a:pathLst>
            </a:custGeom>
            <a:solidFill>
              <a:srgbClr val="FF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64" name="Google Shape;634;p27"/>
            <p:cNvSpPr/>
            <p:nvPr/>
          </p:nvSpPr>
          <p:spPr>
            <a:xfrm>
              <a:off x="3530175" y="1334450"/>
              <a:ext cx="18400" cy="14225"/>
            </a:xfrm>
            <a:custGeom>
              <a:avLst/>
              <a:gdLst/>
              <a:ahLst/>
              <a:cxnLst/>
              <a:rect l="l" t="t" r="r" b="b"/>
              <a:pathLst>
                <a:path w="736" h="569" fill="none" extrusionOk="0">
                  <a:moveTo>
                    <a:pt x="736" y="0"/>
                  </a:moveTo>
                  <a:cubicBezTo>
                    <a:pt x="686" y="167"/>
                    <a:pt x="585" y="318"/>
                    <a:pt x="468" y="418"/>
                  </a:cubicBezTo>
                  <a:cubicBezTo>
                    <a:pt x="335" y="518"/>
                    <a:pt x="151" y="568"/>
                    <a:pt x="0" y="568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65" name="Google Shape;635;p27"/>
            <p:cNvSpPr/>
            <p:nvPr/>
          </p:nvSpPr>
          <p:spPr>
            <a:xfrm>
              <a:off x="3067350" y="1377875"/>
              <a:ext cx="17575" cy="19250"/>
            </a:xfrm>
            <a:custGeom>
              <a:avLst/>
              <a:gdLst/>
              <a:ahLst/>
              <a:cxnLst/>
              <a:rect l="l" t="t" r="r" b="b"/>
              <a:pathLst>
                <a:path w="703" h="770" fill="none" extrusionOk="0">
                  <a:moveTo>
                    <a:pt x="702" y="770"/>
                  </a:moveTo>
                  <a:cubicBezTo>
                    <a:pt x="335" y="703"/>
                    <a:pt x="17" y="369"/>
                    <a:pt x="0" y="1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66" name="Google Shape;636;p27"/>
            <p:cNvSpPr/>
            <p:nvPr/>
          </p:nvSpPr>
          <p:spPr>
            <a:xfrm>
              <a:off x="3575300" y="2199950"/>
              <a:ext cx="121575" cy="216825"/>
            </a:xfrm>
            <a:custGeom>
              <a:avLst/>
              <a:gdLst/>
              <a:ahLst/>
              <a:cxnLst/>
              <a:rect l="l" t="t" r="r" b="b"/>
              <a:pathLst>
                <a:path w="4863" h="8673" extrusionOk="0">
                  <a:moveTo>
                    <a:pt x="501" y="0"/>
                  </a:moveTo>
                  <a:lnTo>
                    <a:pt x="0" y="368"/>
                  </a:lnTo>
                  <a:lnTo>
                    <a:pt x="3793" y="7887"/>
                  </a:lnTo>
                  <a:lnTo>
                    <a:pt x="4862" y="8672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67" name="Google Shape;637;p27"/>
            <p:cNvSpPr/>
            <p:nvPr/>
          </p:nvSpPr>
          <p:spPr>
            <a:xfrm>
              <a:off x="3033925" y="1846550"/>
              <a:ext cx="638300" cy="810775"/>
            </a:xfrm>
            <a:custGeom>
              <a:avLst/>
              <a:gdLst/>
              <a:ahLst/>
              <a:cxnLst/>
              <a:rect l="l" t="t" r="r" b="b"/>
              <a:pathLst>
                <a:path w="25532" h="32431" extrusionOk="0">
                  <a:moveTo>
                    <a:pt x="11078" y="1"/>
                  </a:moveTo>
                  <a:lnTo>
                    <a:pt x="803" y="25331"/>
                  </a:lnTo>
                  <a:cubicBezTo>
                    <a:pt x="1" y="27370"/>
                    <a:pt x="535" y="29726"/>
                    <a:pt x="2206" y="31162"/>
                  </a:cubicBezTo>
                  <a:cubicBezTo>
                    <a:pt x="3172" y="32000"/>
                    <a:pt x="4387" y="32431"/>
                    <a:pt x="5613" y="32431"/>
                  </a:cubicBezTo>
                  <a:cubicBezTo>
                    <a:pt x="6466" y="32431"/>
                    <a:pt x="7323" y="32222"/>
                    <a:pt x="8104" y="31797"/>
                  </a:cubicBezTo>
                  <a:lnTo>
                    <a:pt x="25531" y="22140"/>
                  </a:lnTo>
                  <a:lnTo>
                    <a:pt x="21672" y="14521"/>
                  </a:lnTo>
                  <a:lnTo>
                    <a:pt x="13251" y="18481"/>
                  </a:lnTo>
                  <a:cubicBezTo>
                    <a:pt x="13251" y="18481"/>
                    <a:pt x="20151" y="6334"/>
                    <a:pt x="16876" y="2574"/>
                  </a:cubicBezTo>
                  <a:lnTo>
                    <a:pt x="11078" y="1"/>
                  </a:lnTo>
                  <a:close/>
                </a:path>
              </a:pathLst>
            </a:custGeom>
            <a:solidFill>
              <a:srgbClr val="152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68" name="Google Shape;638;p27"/>
            <p:cNvSpPr/>
            <p:nvPr/>
          </p:nvSpPr>
          <p:spPr>
            <a:xfrm>
              <a:off x="2732350" y="1877050"/>
              <a:ext cx="598175" cy="624000"/>
            </a:xfrm>
            <a:custGeom>
              <a:avLst/>
              <a:gdLst/>
              <a:ahLst/>
              <a:cxnLst/>
              <a:rect l="l" t="t" r="r" b="b"/>
              <a:pathLst>
                <a:path w="23927" h="24960" extrusionOk="0">
                  <a:moveTo>
                    <a:pt x="23927" y="1"/>
                  </a:moveTo>
                  <a:lnTo>
                    <a:pt x="18747" y="769"/>
                  </a:lnTo>
                  <a:lnTo>
                    <a:pt x="17962" y="2390"/>
                  </a:lnTo>
                  <a:lnTo>
                    <a:pt x="2590" y="15222"/>
                  </a:lnTo>
                  <a:cubicBezTo>
                    <a:pt x="485" y="16993"/>
                    <a:pt x="0" y="20051"/>
                    <a:pt x="1470" y="22390"/>
                  </a:cubicBezTo>
                  <a:cubicBezTo>
                    <a:pt x="2492" y="24025"/>
                    <a:pt x="4280" y="24960"/>
                    <a:pt x="6146" y="24960"/>
                  </a:cubicBezTo>
                  <a:cubicBezTo>
                    <a:pt x="6569" y="24960"/>
                    <a:pt x="6996" y="24912"/>
                    <a:pt x="7419" y="24813"/>
                  </a:cubicBezTo>
                  <a:lnTo>
                    <a:pt x="14737" y="23059"/>
                  </a:lnTo>
                  <a:lnTo>
                    <a:pt x="23927" y="1"/>
                  </a:lnTo>
                  <a:close/>
                </a:path>
              </a:pathLst>
            </a:custGeom>
            <a:solidFill>
              <a:srgbClr val="152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69" name="Google Shape;639;p27"/>
            <p:cNvSpPr/>
            <p:nvPr/>
          </p:nvSpPr>
          <p:spPr>
            <a:xfrm>
              <a:off x="3076125" y="2044550"/>
              <a:ext cx="173375" cy="392675"/>
            </a:xfrm>
            <a:custGeom>
              <a:avLst/>
              <a:gdLst/>
              <a:ahLst/>
              <a:cxnLst/>
              <a:rect l="l" t="t" r="r" b="b"/>
              <a:pathLst>
                <a:path w="6935" h="15707" fill="none" extrusionOk="0">
                  <a:moveTo>
                    <a:pt x="6934" y="1"/>
                  </a:moveTo>
                  <a:lnTo>
                    <a:pt x="0" y="15707"/>
                  </a:ln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70" name="Google Shape;640;p27"/>
            <p:cNvSpPr/>
            <p:nvPr/>
          </p:nvSpPr>
          <p:spPr>
            <a:xfrm>
              <a:off x="3255725" y="1918000"/>
              <a:ext cx="25525" cy="110300"/>
            </a:xfrm>
            <a:custGeom>
              <a:avLst/>
              <a:gdLst/>
              <a:ahLst/>
              <a:cxnLst/>
              <a:rect l="l" t="t" r="r" b="b"/>
              <a:pathLst>
                <a:path w="1021" h="4412" fill="none" extrusionOk="0">
                  <a:moveTo>
                    <a:pt x="1020" y="0"/>
                  </a:moveTo>
                  <a:cubicBezTo>
                    <a:pt x="486" y="1420"/>
                    <a:pt x="118" y="2907"/>
                    <a:pt x="1" y="4411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71" name="Google Shape;641;p27"/>
            <p:cNvSpPr/>
            <p:nvPr/>
          </p:nvSpPr>
          <p:spPr>
            <a:xfrm>
              <a:off x="3255325" y="1918825"/>
              <a:ext cx="17975" cy="81900"/>
            </a:xfrm>
            <a:custGeom>
              <a:avLst/>
              <a:gdLst/>
              <a:ahLst/>
              <a:cxnLst/>
              <a:rect l="l" t="t" r="r" b="b"/>
              <a:pathLst>
                <a:path w="719" h="3276" fill="none" extrusionOk="0">
                  <a:moveTo>
                    <a:pt x="719" y="1"/>
                  </a:moveTo>
                  <a:cubicBezTo>
                    <a:pt x="351" y="1053"/>
                    <a:pt x="0" y="2173"/>
                    <a:pt x="84" y="3275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72" name="Google Shape;642;p27"/>
            <p:cNvSpPr/>
            <p:nvPr/>
          </p:nvSpPr>
          <p:spPr>
            <a:xfrm>
              <a:off x="3215625" y="1979400"/>
              <a:ext cx="42650" cy="23000"/>
            </a:xfrm>
            <a:custGeom>
              <a:avLst/>
              <a:gdLst/>
              <a:ahLst/>
              <a:cxnLst/>
              <a:rect l="l" t="t" r="r" b="b"/>
              <a:pathLst>
                <a:path w="1706" h="920" fill="none" extrusionOk="0">
                  <a:moveTo>
                    <a:pt x="1705" y="919"/>
                  </a:moveTo>
                  <a:cubicBezTo>
                    <a:pt x="1221" y="451"/>
                    <a:pt x="619" y="134"/>
                    <a:pt x="1" y="0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73" name="Google Shape;643;p27"/>
            <p:cNvSpPr/>
            <p:nvPr/>
          </p:nvSpPr>
          <p:spPr>
            <a:xfrm>
              <a:off x="3279550" y="2018250"/>
              <a:ext cx="109450" cy="14225"/>
            </a:xfrm>
            <a:custGeom>
              <a:avLst/>
              <a:gdLst/>
              <a:ahLst/>
              <a:cxnLst/>
              <a:rect l="l" t="t" r="r" b="b"/>
              <a:pathLst>
                <a:path w="4378" h="569" fill="none" extrusionOk="0">
                  <a:moveTo>
                    <a:pt x="0" y="568"/>
                  </a:moveTo>
                  <a:cubicBezTo>
                    <a:pt x="1387" y="34"/>
                    <a:pt x="2974" y="0"/>
                    <a:pt x="4378" y="535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74" name="Google Shape;644;p27"/>
            <p:cNvSpPr/>
            <p:nvPr/>
          </p:nvSpPr>
          <p:spPr>
            <a:xfrm>
              <a:off x="3299175" y="2042475"/>
              <a:ext cx="54750" cy="8375"/>
            </a:xfrm>
            <a:custGeom>
              <a:avLst/>
              <a:gdLst/>
              <a:ahLst/>
              <a:cxnLst/>
              <a:rect l="l" t="t" r="r" b="b"/>
              <a:pathLst>
                <a:path w="2190" h="335" fill="none" extrusionOk="0">
                  <a:moveTo>
                    <a:pt x="1" y="84"/>
                  </a:moveTo>
                  <a:cubicBezTo>
                    <a:pt x="719" y="0"/>
                    <a:pt x="1471" y="101"/>
                    <a:pt x="2189" y="334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75" name="Google Shape;645;p27"/>
            <p:cNvSpPr/>
            <p:nvPr/>
          </p:nvSpPr>
          <p:spPr>
            <a:xfrm>
              <a:off x="2949125" y="2237125"/>
              <a:ext cx="215150" cy="140375"/>
            </a:xfrm>
            <a:custGeom>
              <a:avLst/>
              <a:gdLst/>
              <a:ahLst/>
              <a:cxnLst/>
              <a:rect l="l" t="t" r="r" b="b"/>
              <a:pathLst>
                <a:path w="8606" h="5615" fill="none" extrusionOk="0">
                  <a:moveTo>
                    <a:pt x="8606" y="0"/>
                  </a:moveTo>
                  <a:lnTo>
                    <a:pt x="1" y="5615"/>
                  </a:ln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76" name="Google Shape;646;p27"/>
            <p:cNvSpPr/>
            <p:nvPr/>
          </p:nvSpPr>
          <p:spPr>
            <a:xfrm>
              <a:off x="2967925" y="2321075"/>
              <a:ext cx="67275" cy="68950"/>
            </a:xfrm>
            <a:custGeom>
              <a:avLst/>
              <a:gdLst/>
              <a:ahLst/>
              <a:cxnLst/>
              <a:rect l="l" t="t" r="r" b="b"/>
              <a:pathLst>
                <a:path w="2691" h="2758" fill="none" extrusionOk="0">
                  <a:moveTo>
                    <a:pt x="1" y="2758"/>
                  </a:moveTo>
                  <a:cubicBezTo>
                    <a:pt x="1137" y="2089"/>
                    <a:pt x="2073" y="1154"/>
                    <a:pt x="2691" y="1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77" name="Google Shape;647;p27"/>
            <p:cNvSpPr/>
            <p:nvPr/>
          </p:nvSpPr>
          <p:spPr>
            <a:xfrm>
              <a:off x="3295000" y="2310650"/>
              <a:ext cx="68125" cy="146225"/>
            </a:xfrm>
            <a:custGeom>
              <a:avLst/>
              <a:gdLst/>
              <a:ahLst/>
              <a:cxnLst/>
              <a:rect l="l" t="t" r="r" b="b"/>
              <a:pathLst>
                <a:path w="2725" h="5849" fill="none" extrusionOk="0">
                  <a:moveTo>
                    <a:pt x="2724" y="0"/>
                  </a:moveTo>
                  <a:cubicBezTo>
                    <a:pt x="1889" y="1989"/>
                    <a:pt x="970" y="3927"/>
                    <a:pt x="1" y="5848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78" name="Google Shape;648;p27"/>
            <p:cNvSpPr/>
            <p:nvPr/>
          </p:nvSpPr>
          <p:spPr>
            <a:xfrm>
              <a:off x="3347225" y="2352000"/>
              <a:ext cx="4200" cy="56825"/>
            </a:xfrm>
            <a:custGeom>
              <a:avLst/>
              <a:gdLst/>
              <a:ahLst/>
              <a:cxnLst/>
              <a:rect l="l" t="t" r="r" b="b"/>
              <a:pathLst>
                <a:path w="168" h="2273" fill="none" extrusionOk="0">
                  <a:moveTo>
                    <a:pt x="0" y="0"/>
                  </a:moveTo>
                  <a:cubicBezTo>
                    <a:pt x="117" y="752"/>
                    <a:pt x="167" y="1521"/>
                    <a:pt x="84" y="2273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79" name="Google Shape;649;p27"/>
            <p:cNvSpPr/>
            <p:nvPr/>
          </p:nvSpPr>
          <p:spPr>
            <a:xfrm>
              <a:off x="3406525" y="1909225"/>
              <a:ext cx="64775" cy="63925"/>
            </a:xfrm>
            <a:custGeom>
              <a:avLst/>
              <a:gdLst/>
              <a:ahLst/>
              <a:cxnLst/>
              <a:rect l="l" t="t" r="r" b="b"/>
              <a:pathLst>
                <a:path w="2591" h="2557" fill="none" extrusionOk="0">
                  <a:moveTo>
                    <a:pt x="1" y="0"/>
                  </a:moveTo>
                  <a:cubicBezTo>
                    <a:pt x="51" y="669"/>
                    <a:pt x="335" y="1304"/>
                    <a:pt x="819" y="1755"/>
                  </a:cubicBezTo>
                  <a:cubicBezTo>
                    <a:pt x="1287" y="2206"/>
                    <a:pt x="1922" y="2507"/>
                    <a:pt x="2591" y="2557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80" name="Google Shape;650;p27"/>
            <p:cNvSpPr/>
            <p:nvPr/>
          </p:nvSpPr>
          <p:spPr>
            <a:xfrm>
              <a:off x="3191825" y="1901275"/>
              <a:ext cx="20075" cy="29275"/>
            </a:xfrm>
            <a:custGeom>
              <a:avLst/>
              <a:gdLst/>
              <a:ahLst/>
              <a:cxnLst/>
              <a:rect l="l" t="t" r="r" b="b"/>
              <a:pathLst>
                <a:path w="803" h="1171" fill="none" extrusionOk="0">
                  <a:moveTo>
                    <a:pt x="803" y="1"/>
                  </a:moveTo>
                  <a:cubicBezTo>
                    <a:pt x="702" y="469"/>
                    <a:pt x="402" y="903"/>
                    <a:pt x="1" y="1170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81" name="Google Shape;651;p27"/>
            <p:cNvSpPr/>
            <p:nvPr/>
          </p:nvSpPr>
          <p:spPr>
            <a:xfrm>
              <a:off x="3233175" y="1969375"/>
              <a:ext cx="375125" cy="538875"/>
            </a:xfrm>
            <a:custGeom>
              <a:avLst/>
              <a:gdLst/>
              <a:ahLst/>
              <a:cxnLst/>
              <a:rect l="l" t="t" r="r" b="b"/>
              <a:pathLst>
                <a:path w="15005" h="21555" fill="none" extrusionOk="0">
                  <a:moveTo>
                    <a:pt x="8572" y="0"/>
                  </a:moveTo>
                  <a:cubicBezTo>
                    <a:pt x="6250" y="7101"/>
                    <a:pt x="3393" y="14019"/>
                    <a:pt x="1" y="20669"/>
                  </a:cubicBezTo>
                  <a:cubicBezTo>
                    <a:pt x="318" y="20752"/>
                    <a:pt x="686" y="20619"/>
                    <a:pt x="853" y="20335"/>
                  </a:cubicBezTo>
                  <a:cubicBezTo>
                    <a:pt x="736" y="20736"/>
                    <a:pt x="585" y="21153"/>
                    <a:pt x="469" y="21554"/>
                  </a:cubicBezTo>
                  <a:cubicBezTo>
                    <a:pt x="686" y="21220"/>
                    <a:pt x="936" y="20886"/>
                    <a:pt x="1170" y="20552"/>
                  </a:cubicBezTo>
                  <a:lnTo>
                    <a:pt x="1421" y="21170"/>
                  </a:lnTo>
                  <a:cubicBezTo>
                    <a:pt x="1521" y="20836"/>
                    <a:pt x="1638" y="20502"/>
                    <a:pt x="1755" y="20168"/>
                  </a:cubicBezTo>
                  <a:cubicBezTo>
                    <a:pt x="2056" y="20468"/>
                    <a:pt x="2357" y="20752"/>
                    <a:pt x="2657" y="21053"/>
                  </a:cubicBezTo>
                  <a:lnTo>
                    <a:pt x="3025" y="20301"/>
                  </a:lnTo>
                  <a:cubicBezTo>
                    <a:pt x="6818" y="17561"/>
                    <a:pt x="10828" y="15138"/>
                    <a:pt x="15005" y="13066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82" name="Google Shape;652;p27"/>
            <p:cNvSpPr/>
            <p:nvPr/>
          </p:nvSpPr>
          <p:spPr>
            <a:xfrm>
              <a:off x="2980050" y="2138950"/>
              <a:ext cx="211375" cy="37225"/>
            </a:xfrm>
            <a:custGeom>
              <a:avLst/>
              <a:gdLst/>
              <a:ahLst/>
              <a:cxnLst/>
              <a:rect l="l" t="t" r="r" b="b"/>
              <a:pathLst>
                <a:path w="8455" h="1489" fill="none" extrusionOk="0">
                  <a:moveTo>
                    <a:pt x="8455" y="1"/>
                  </a:moveTo>
                  <a:cubicBezTo>
                    <a:pt x="5681" y="736"/>
                    <a:pt x="2857" y="1221"/>
                    <a:pt x="0" y="1488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83" name="Google Shape;653;p27"/>
            <p:cNvSpPr/>
            <p:nvPr/>
          </p:nvSpPr>
          <p:spPr>
            <a:xfrm>
              <a:off x="3043125" y="2156925"/>
              <a:ext cx="137450" cy="55150"/>
            </a:xfrm>
            <a:custGeom>
              <a:avLst/>
              <a:gdLst/>
              <a:ahLst/>
              <a:cxnLst/>
              <a:rect l="l" t="t" r="r" b="b"/>
              <a:pathLst>
                <a:path w="5498" h="2206" fill="none" extrusionOk="0">
                  <a:moveTo>
                    <a:pt x="5497" y="0"/>
                  </a:moveTo>
                  <a:cubicBezTo>
                    <a:pt x="3776" y="970"/>
                    <a:pt x="1922" y="1721"/>
                    <a:pt x="0" y="2206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84" name="Google Shape;654;p27"/>
            <p:cNvSpPr/>
            <p:nvPr/>
          </p:nvSpPr>
          <p:spPr>
            <a:xfrm>
              <a:off x="3167600" y="1525350"/>
              <a:ext cx="379300" cy="366350"/>
            </a:xfrm>
            <a:custGeom>
              <a:avLst/>
              <a:gdLst/>
              <a:ahLst/>
              <a:cxnLst/>
              <a:rect l="l" t="t" r="r" b="b"/>
              <a:pathLst>
                <a:path w="15172" h="14654" extrusionOk="0">
                  <a:moveTo>
                    <a:pt x="3626" y="0"/>
                  </a:moveTo>
                  <a:cubicBezTo>
                    <a:pt x="17" y="886"/>
                    <a:pt x="0" y="6182"/>
                    <a:pt x="168" y="8237"/>
                  </a:cubicBezTo>
                  <a:cubicBezTo>
                    <a:pt x="719" y="9474"/>
                    <a:pt x="1337" y="10643"/>
                    <a:pt x="1972" y="11746"/>
                  </a:cubicBezTo>
                  <a:lnTo>
                    <a:pt x="1638" y="13935"/>
                  </a:lnTo>
                  <a:lnTo>
                    <a:pt x="2039" y="14236"/>
                  </a:lnTo>
                  <a:lnTo>
                    <a:pt x="11496" y="14654"/>
                  </a:lnTo>
                  <a:cubicBezTo>
                    <a:pt x="13217" y="11696"/>
                    <a:pt x="14420" y="8572"/>
                    <a:pt x="15172" y="5247"/>
                  </a:cubicBezTo>
                  <a:cubicBezTo>
                    <a:pt x="11696" y="3643"/>
                    <a:pt x="10226" y="919"/>
                    <a:pt x="9875" y="167"/>
                  </a:cubicBezTo>
                  <a:lnTo>
                    <a:pt x="9608" y="1988"/>
                  </a:lnTo>
                  <a:lnTo>
                    <a:pt x="7686" y="3927"/>
                  </a:lnTo>
                  <a:lnTo>
                    <a:pt x="5364" y="3576"/>
                  </a:lnTo>
                  <a:lnTo>
                    <a:pt x="3626" y="0"/>
                  </a:lnTo>
                  <a:close/>
                </a:path>
              </a:pathLst>
            </a:custGeom>
            <a:solidFill>
              <a:srgbClr val="FEC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85" name="Google Shape;655;p27"/>
            <p:cNvSpPr/>
            <p:nvPr/>
          </p:nvSpPr>
          <p:spPr>
            <a:xfrm>
              <a:off x="3376875" y="1578400"/>
              <a:ext cx="30525" cy="94825"/>
            </a:xfrm>
            <a:custGeom>
              <a:avLst/>
              <a:gdLst/>
              <a:ahLst/>
              <a:cxnLst/>
              <a:rect l="l" t="t" r="r" b="b"/>
              <a:pathLst>
                <a:path w="1221" h="3793" fill="none" extrusionOk="0">
                  <a:moveTo>
                    <a:pt x="1220" y="0"/>
                  </a:moveTo>
                  <a:cubicBezTo>
                    <a:pt x="919" y="1287"/>
                    <a:pt x="502" y="2556"/>
                    <a:pt x="0" y="3793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86" name="Google Shape;656;p27"/>
            <p:cNvSpPr/>
            <p:nvPr/>
          </p:nvSpPr>
          <p:spPr>
            <a:xfrm>
              <a:off x="3218150" y="1687000"/>
              <a:ext cx="20900" cy="78125"/>
            </a:xfrm>
            <a:custGeom>
              <a:avLst/>
              <a:gdLst/>
              <a:ahLst/>
              <a:cxnLst/>
              <a:rect l="l" t="t" r="r" b="b"/>
              <a:pathLst>
                <a:path w="836" h="3125" fill="none" extrusionOk="0">
                  <a:moveTo>
                    <a:pt x="836" y="0"/>
                  </a:moveTo>
                  <a:cubicBezTo>
                    <a:pt x="435" y="385"/>
                    <a:pt x="167" y="919"/>
                    <a:pt x="84" y="1471"/>
                  </a:cubicBezTo>
                  <a:cubicBezTo>
                    <a:pt x="0" y="2039"/>
                    <a:pt x="100" y="2624"/>
                    <a:pt x="368" y="3125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87" name="Google Shape;657;p27"/>
            <p:cNvSpPr/>
            <p:nvPr/>
          </p:nvSpPr>
          <p:spPr>
            <a:xfrm>
              <a:off x="3220650" y="1764700"/>
              <a:ext cx="6700" cy="38450"/>
            </a:xfrm>
            <a:custGeom>
              <a:avLst/>
              <a:gdLst/>
              <a:ahLst/>
              <a:cxnLst/>
              <a:rect l="l" t="t" r="r" b="b"/>
              <a:pathLst>
                <a:path w="268" h="1538" fill="none" extrusionOk="0">
                  <a:moveTo>
                    <a:pt x="268" y="0"/>
                  </a:moveTo>
                  <a:cubicBezTo>
                    <a:pt x="184" y="518"/>
                    <a:pt x="84" y="1036"/>
                    <a:pt x="0" y="1537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88" name="Google Shape;658;p27"/>
            <p:cNvSpPr/>
            <p:nvPr/>
          </p:nvSpPr>
          <p:spPr>
            <a:xfrm>
              <a:off x="3234850" y="1605550"/>
              <a:ext cx="48900" cy="35525"/>
            </a:xfrm>
            <a:custGeom>
              <a:avLst/>
              <a:gdLst/>
              <a:ahLst/>
              <a:cxnLst/>
              <a:rect l="l" t="t" r="r" b="b"/>
              <a:pathLst>
                <a:path w="1956" h="1421" fill="none" extrusionOk="0">
                  <a:moveTo>
                    <a:pt x="1955" y="0"/>
                  </a:moveTo>
                  <a:cubicBezTo>
                    <a:pt x="1187" y="267"/>
                    <a:pt x="502" y="769"/>
                    <a:pt x="1" y="1420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89" name="Google Shape;659;p27"/>
            <p:cNvSpPr/>
            <p:nvPr/>
          </p:nvSpPr>
          <p:spPr>
            <a:xfrm>
              <a:off x="3268275" y="1617225"/>
              <a:ext cx="15050" cy="14250"/>
            </a:xfrm>
            <a:custGeom>
              <a:avLst/>
              <a:gdLst/>
              <a:ahLst/>
              <a:cxnLst/>
              <a:rect l="l" t="t" r="r" b="b"/>
              <a:pathLst>
                <a:path w="602" h="570" fill="none" extrusionOk="0">
                  <a:moveTo>
                    <a:pt x="602" y="1"/>
                  </a:moveTo>
                  <a:cubicBezTo>
                    <a:pt x="368" y="168"/>
                    <a:pt x="167" y="369"/>
                    <a:pt x="0" y="569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90" name="Google Shape;660;p27"/>
            <p:cNvSpPr/>
            <p:nvPr/>
          </p:nvSpPr>
          <p:spPr>
            <a:xfrm>
              <a:off x="3272875" y="1519075"/>
              <a:ext cx="102775" cy="112400"/>
            </a:xfrm>
            <a:custGeom>
              <a:avLst/>
              <a:gdLst/>
              <a:ahLst/>
              <a:cxnLst/>
              <a:rect l="l" t="t" r="r" b="b"/>
              <a:pathLst>
                <a:path w="4111" h="4496" extrusionOk="0">
                  <a:moveTo>
                    <a:pt x="2055" y="0"/>
                  </a:moveTo>
                  <a:cubicBezTo>
                    <a:pt x="585" y="1220"/>
                    <a:pt x="0" y="1855"/>
                    <a:pt x="100" y="2156"/>
                  </a:cubicBezTo>
                  <a:cubicBezTo>
                    <a:pt x="217" y="2457"/>
                    <a:pt x="1136" y="2741"/>
                    <a:pt x="1136" y="2741"/>
                  </a:cubicBezTo>
                  <a:lnTo>
                    <a:pt x="1136" y="4495"/>
                  </a:lnTo>
                  <a:lnTo>
                    <a:pt x="4110" y="4111"/>
                  </a:lnTo>
                  <a:lnTo>
                    <a:pt x="2840" y="1387"/>
                  </a:lnTo>
                  <a:lnTo>
                    <a:pt x="2907" y="435"/>
                  </a:lnTo>
                  <a:lnTo>
                    <a:pt x="2055" y="0"/>
                  </a:lnTo>
                  <a:close/>
                </a:path>
              </a:pathLst>
            </a:custGeom>
            <a:solidFill>
              <a:srgbClr val="FF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91" name="Google Shape;661;p27"/>
            <p:cNvSpPr/>
            <p:nvPr/>
          </p:nvSpPr>
          <p:spPr>
            <a:xfrm>
              <a:off x="3323000" y="1517725"/>
              <a:ext cx="31350" cy="31875"/>
            </a:xfrm>
            <a:custGeom>
              <a:avLst/>
              <a:gdLst/>
              <a:ahLst/>
              <a:cxnLst/>
              <a:rect l="l" t="t" r="r" b="b"/>
              <a:pathLst>
                <a:path w="1254" h="1275" extrusionOk="0">
                  <a:moveTo>
                    <a:pt x="116" y="0"/>
                  </a:moveTo>
                  <a:cubicBezTo>
                    <a:pt x="69" y="0"/>
                    <a:pt x="30" y="14"/>
                    <a:pt x="17" y="54"/>
                  </a:cubicBezTo>
                  <a:cubicBezTo>
                    <a:pt x="0" y="171"/>
                    <a:pt x="50" y="305"/>
                    <a:pt x="67" y="405"/>
                  </a:cubicBezTo>
                  <a:cubicBezTo>
                    <a:pt x="84" y="539"/>
                    <a:pt x="150" y="673"/>
                    <a:pt x="234" y="790"/>
                  </a:cubicBezTo>
                  <a:cubicBezTo>
                    <a:pt x="384" y="1024"/>
                    <a:pt x="635" y="1191"/>
                    <a:pt x="886" y="1241"/>
                  </a:cubicBezTo>
                  <a:cubicBezTo>
                    <a:pt x="919" y="1274"/>
                    <a:pt x="986" y="1274"/>
                    <a:pt x="1019" y="1274"/>
                  </a:cubicBezTo>
                  <a:cubicBezTo>
                    <a:pt x="1069" y="1241"/>
                    <a:pt x="1103" y="1207"/>
                    <a:pt x="1153" y="1174"/>
                  </a:cubicBezTo>
                  <a:cubicBezTo>
                    <a:pt x="1236" y="1040"/>
                    <a:pt x="1253" y="890"/>
                    <a:pt x="1236" y="756"/>
                  </a:cubicBezTo>
                  <a:cubicBezTo>
                    <a:pt x="1186" y="606"/>
                    <a:pt x="1086" y="472"/>
                    <a:pt x="986" y="372"/>
                  </a:cubicBezTo>
                  <a:cubicBezTo>
                    <a:pt x="802" y="205"/>
                    <a:pt x="568" y="88"/>
                    <a:pt x="317" y="38"/>
                  </a:cubicBezTo>
                  <a:cubicBezTo>
                    <a:pt x="268" y="28"/>
                    <a:pt x="184" y="0"/>
                    <a:pt x="116" y="0"/>
                  </a:cubicBezTo>
                  <a:close/>
                </a:path>
              </a:pathLst>
            </a:custGeom>
            <a:solidFill>
              <a:srgbClr val="FE6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92" name="Google Shape;662;p27"/>
            <p:cNvSpPr/>
            <p:nvPr/>
          </p:nvSpPr>
          <p:spPr>
            <a:xfrm>
              <a:off x="3305850" y="1532850"/>
              <a:ext cx="3800" cy="2125"/>
            </a:xfrm>
            <a:custGeom>
              <a:avLst/>
              <a:gdLst/>
              <a:ahLst/>
              <a:cxnLst/>
              <a:rect l="l" t="t" r="r" b="b"/>
              <a:pathLst>
                <a:path w="152" h="85" fill="none" extrusionOk="0">
                  <a:moveTo>
                    <a:pt x="1" y="18"/>
                  </a:moveTo>
                  <a:cubicBezTo>
                    <a:pt x="18" y="1"/>
                    <a:pt x="68" y="18"/>
                    <a:pt x="85" y="18"/>
                  </a:cubicBezTo>
                  <a:lnTo>
                    <a:pt x="151" y="84"/>
                  </a:ln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93" name="Google Shape;663;p27"/>
            <p:cNvSpPr/>
            <p:nvPr/>
          </p:nvSpPr>
          <p:spPr>
            <a:xfrm>
              <a:off x="3318400" y="1540800"/>
              <a:ext cx="4200" cy="2525"/>
            </a:xfrm>
            <a:custGeom>
              <a:avLst/>
              <a:gdLst/>
              <a:ahLst/>
              <a:cxnLst/>
              <a:rect l="l" t="t" r="r" b="b"/>
              <a:pathLst>
                <a:path w="168" h="100" fill="none" extrusionOk="0">
                  <a:moveTo>
                    <a:pt x="0" y="0"/>
                  </a:moveTo>
                  <a:cubicBezTo>
                    <a:pt x="34" y="0"/>
                    <a:pt x="84" y="0"/>
                    <a:pt x="100" y="17"/>
                  </a:cubicBezTo>
                  <a:cubicBezTo>
                    <a:pt x="117" y="34"/>
                    <a:pt x="151" y="84"/>
                    <a:pt x="167" y="101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94" name="Google Shape;664;p27"/>
            <p:cNvSpPr/>
            <p:nvPr/>
          </p:nvSpPr>
          <p:spPr>
            <a:xfrm>
              <a:off x="3302525" y="1539125"/>
              <a:ext cx="16725" cy="17575"/>
            </a:xfrm>
            <a:custGeom>
              <a:avLst/>
              <a:gdLst/>
              <a:ahLst/>
              <a:cxnLst/>
              <a:rect l="l" t="t" r="r" b="b"/>
              <a:pathLst>
                <a:path w="669" h="703" fill="none" extrusionOk="0">
                  <a:moveTo>
                    <a:pt x="401" y="0"/>
                  </a:moveTo>
                  <a:cubicBezTo>
                    <a:pt x="318" y="0"/>
                    <a:pt x="234" y="17"/>
                    <a:pt x="167" y="34"/>
                  </a:cubicBezTo>
                  <a:cubicBezTo>
                    <a:pt x="151" y="34"/>
                    <a:pt x="151" y="34"/>
                    <a:pt x="151" y="67"/>
                  </a:cubicBezTo>
                  <a:lnTo>
                    <a:pt x="151" y="84"/>
                  </a:lnTo>
                  <a:lnTo>
                    <a:pt x="218" y="151"/>
                  </a:lnTo>
                  <a:cubicBezTo>
                    <a:pt x="151" y="168"/>
                    <a:pt x="84" y="201"/>
                    <a:pt x="0" y="234"/>
                  </a:cubicBezTo>
                  <a:cubicBezTo>
                    <a:pt x="218" y="318"/>
                    <a:pt x="451" y="368"/>
                    <a:pt x="669" y="418"/>
                  </a:cubicBezTo>
                  <a:cubicBezTo>
                    <a:pt x="619" y="518"/>
                    <a:pt x="552" y="602"/>
                    <a:pt x="435" y="669"/>
                  </a:cubicBezTo>
                  <a:cubicBezTo>
                    <a:pt x="385" y="702"/>
                    <a:pt x="301" y="702"/>
                    <a:pt x="218" y="686"/>
                  </a:cubicBezTo>
                  <a:cubicBezTo>
                    <a:pt x="134" y="669"/>
                    <a:pt x="67" y="652"/>
                    <a:pt x="0" y="602"/>
                  </a:cubicBezTo>
                </a:path>
              </a:pathLst>
            </a:custGeom>
            <a:noFill/>
            <a:ln w="8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95" name="Google Shape;665;p27"/>
            <p:cNvSpPr/>
            <p:nvPr/>
          </p:nvSpPr>
          <p:spPr>
            <a:xfrm>
              <a:off x="3341775" y="1547100"/>
              <a:ext cx="12575" cy="11475"/>
            </a:xfrm>
            <a:custGeom>
              <a:avLst/>
              <a:gdLst/>
              <a:ahLst/>
              <a:cxnLst/>
              <a:rect l="l" t="t" r="r" b="b"/>
              <a:pathLst>
                <a:path w="502" h="459" extrusionOk="0">
                  <a:moveTo>
                    <a:pt x="242" y="1"/>
                  </a:moveTo>
                  <a:cubicBezTo>
                    <a:pt x="147" y="1"/>
                    <a:pt x="78" y="76"/>
                    <a:pt x="51" y="183"/>
                  </a:cubicBezTo>
                  <a:cubicBezTo>
                    <a:pt x="1" y="300"/>
                    <a:pt x="84" y="433"/>
                    <a:pt x="218" y="450"/>
                  </a:cubicBezTo>
                  <a:cubicBezTo>
                    <a:pt x="238" y="456"/>
                    <a:pt x="259" y="459"/>
                    <a:pt x="279" y="459"/>
                  </a:cubicBezTo>
                  <a:cubicBezTo>
                    <a:pt x="378" y="459"/>
                    <a:pt x="472" y="394"/>
                    <a:pt x="485" y="283"/>
                  </a:cubicBezTo>
                  <a:cubicBezTo>
                    <a:pt x="502" y="166"/>
                    <a:pt x="419" y="32"/>
                    <a:pt x="318" y="16"/>
                  </a:cubicBezTo>
                  <a:cubicBezTo>
                    <a:pt x="292" y="6"/>
                    <a:pt x="266" y="1"/>
                    <a:pt x="242" y="1"/>
                  </a:cubicBezTo>
                  <a:close/>
                </a:path>
              </a:pathLst>
            </a:custGeom>
            <a:solidFill>
              <a:srgbClr val="FF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96" name="Google Shape;666;p27"/>
            <p:cNvSpPr/>
            <p:nvPr/>
          </p:nvSpPr>
          <p:spPr>
            <a:xfrm>
              <a:off x="3258650" y="1598450"/>
              <a:ext cx="125350" cy="69450"/>
            </a:xfrm>
            <a:custGeom>
              <a:avLst/>
              <a:gdLst/>
              <a:ahLst/>
              <a:cxnLst/>
              <a:rect l="l" t="t" r="r" b="b"/>
              <a:pathLst>
                <a:path w="5014" h="2778" extrusionOk="0">
                  <a:moveTo>
                    <a:pt x="5013" y="0"/>
                  </a:moveTo>
                  <a:lnTo>
                    <a:pt x="4061" y="1003"/>
                  </a:lnTo>
                  <a:lnTo>
                    <a:pt x="1739" y="652"/>
                  </a:lnTo>
                  <a:lnTo>
                    <a:pt x="1739" y="652"/>
                  </a:lnTo>
                  <a:cubicBezTo>
                    <a:pt x="1739" y="652"/>
                    <a:pt x="1" y="2540"/>
                    <a:pt x="1973" y="2740"/>
                  </a:cubicBezTo>
                  <a:cubicBezTo>
                    <a:pt x="2179" y="2765"/>
                    <a:pt x="2372" y="2777"/>
                    <a:pt x="2552" y="2777"/>
                  </a:cubicBezTo>
                  <a:cubicBezTo>
                    <a:pt x="3982" y="2777"/>
                    <a:pt x="4643" y="1988"/>
                    <a:pt x="5013" y="0"/>
                  </a:cubicBezTo>
                  <a:close/>
                </a:path>
              </a:pathLst>
            </a:custGeom>
            <a:solidFill>
              <a:srgbClr val="FF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97" name="Google Shape;667;p27"/>
            <p:cNvSpPr/>
            <p:nvPr/>
          </p:nvSpPr>
          <p:spPr>
            <a:xfrm>
              <a:off x="3201025" y="1874975"/>
              <a:ext cx="254825" cy="35950"/>
            </a:xfrm>
            <a:custGeom>
              <a:avLst/>
              <a:gdLst/>
              <a:ahLst/>
              <a:cxnLst/>
              <a:rect l="l" t="t" r="r" b="b"/>
              <a:pathLst>
                <a:path w="10193" h="1438" extrusionOk="0">
                  <a:moveTo>
                    <a:pt x="284" y="0"/>
                  </a:moveTo>
                  <a:lnTo>
                    <a:pt x="0" y="852"/>
                  </a:lnTo>
                  <a:lnTo>
                    <a:pt x="10192" y="1437"/>
                  </a:lnTo>
                  <a:lnTo>
                    <a:pt x="10192" y="1437"/>
                  </a:lnTo>
                  <a:lnTo>
                    <a:pt x="10142" y="685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98" name="Google Shape;668;p27"/>
            <p:cNvSpPr/>
            <p:nvPr/>
          </p:nvSpPr>
          <p:spPr>
            <a:xfrm>
              <a:off x="3268275" y="1869125"/>
              <a:ext cx="45975" cy="45975"/>
            </a:xfrm>
            <a:custGeom>
              <a:avLst/>
              <a:gdLst/>
              <a:ahLst/>
              <a:cxnLst/>
              <a:rect l="l" t="t" r="r" b="b"/>
              <a:pathLst>
                <a:path w="1839" h="1839" extrusionOk="0">
                  <a:moveTo>
                    <a:pt x="919" y="0"/>
                  </a:moveTo>
                  <a:cubicBezTo>
                    <a:pt x="418" y="0"/>
                    <a:pt x="0" y="418"/>
                    <a:pt x="0" y="919"/>
                  </a:cubicBezTo>
                  <a:cubicBezTo>
                    <a:pt x="0" y="1420"/>
                    <a:pt x="418" y="1838"/>
                    <a:pt x="919" y="1838"/>
                  </a:cubicBezTo>
                  <a:cubicBezTo>
                    <a:pt x="1420" y="1838"/>
                    <a:pt x="1838" y="1420"/>
                    <a:pt x="1838" y="919"/>
                  </a:cubicBezTo>
                  <a:cubicBezTo>
                    <a:pt x="1838" y="418"/>
                    <a:pt x="1420" y="0"/>
                    <a:pt x="919" y="0"/>
                  </a:cubicBezTo>
                  <a:close/>
                </a:path>
              </a:pathLst>
            </a:custGeom>
            <a:solidFill>
              <a:srgbClr val="FE6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699" name="Google Shape;669;p27"/>
            <p:cNvSpPr/>
            <p:nvPr/>
          </p:nvSpPr>
          <p:spPr>
            <a:xfrm>
              <a:off x="3226500" y="1875800"/>
              <a:ext cx="11300" cy="23425"/>
            </a:xfrm>
            <a:custGeom>
              <a:avLst/>
              <a:gdLst/>
              <a:ahLst/>
              <a:cxnLst/>
              <a:rect l="l" t="t" r="r" b="b"/>
              <a:pathLst>
                <a:path w="452" h="937" extrusionOk="0">
                  <a:moveTo>
                    <a:pt x="84" y="1"/>
                  </a:moveTo>
                  <a:lnTo>
                    <a:pt x="0" y="936"/>
                  </a:lnTo>
                  <a:lnTo>
                    <a:pt x="368" y="936"/>
                  </a:lnTo>
                  <a:lnTo>
                    <a:pt x="451" y="5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396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00" name="Google Shape;670;p27"/>
            <p:cNvSpPr/>
            <p:nvPr/>
          </p:nvSpPr>
          <p:spPr>
            <a:xfrm>
              <a:off x="3362675" y="1885825"/>
              <a:ext cx="13800" cy="23425"/>
            </a:xfrm>
            <a:custGeom>
              <a:avLst/>
              <a:gdLst/>
              <a:ahLst/>
              <a:cxnLst/>
              <a:rect l="l" t="t" r="r" b="b"/>
              <a:pathLst>
                <a:path w="552" h="937" extrusionOk="0">
                  <a:moveTo>
                    <a:pt x="101" y="1"/>
                  </a:moveTo>
                  <a:lnTo>
                    <a:pt x="0" y="869"/>
                  </a:lnTo>
                  <a:lnTo>
                    <a:pt x="552" y="936"/>
                  </a:lnTo>
                  <a:lnTo>
                    <a:pt x="518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396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07" y="774786"/>
            <a:ext cx="7724785" cy="3706471"/>
          </a:xfrm>
          <a:prstGeom prst="rect">
            <a:avLst/>
          </a:prstGeom>
        </p:spPr>
      </p:pic>
      <p:pic>
        <p:nvPicPr>
          <p:cNvPr id="2097167" name="Picture 60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473" y="1278403"/>
            <a:ext cx="567026" cy="40912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4"/>
          <p:cNvGrpSpPr/>
          <p:nvPr/>
        </p:nvGrpSpPr>
        <p:grpSpPr>
          <a:xfrm>
            <a:off x="916544" y="791290"/>
            <a:ext cx="7600438" cy="3769926"/>
            <a:chOff x="0" y="490537"/>
            <a:chExt cx="12536053" cy="5876925"/>
          </a:xfrm>
        </p:grpSpPr>
        <p:pic>
          <p:nvPicPr>
            <p:cNvPr id="2097168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490537"/>
              <a:ext cx="12192000" cy="5876925"/>
            </a:xfrm>
            <a:prstGeom prst="rect">
              <a:avLst/>
            </a:prstGeom>
          </p:spPr>
        </p:pic>
        <p:sp>
          <p:nvSpPr>
            <p:cNvPr id="1048893" name="Rectangle 6"/>
            <p:cNvSpPr/>
            <p:nvPr/>
          </p:nvSpPr>
          <p:spPr>
            <a:xfrm>
              <a:off x="8794376" y="1775012"/>
              <a:ext cx="3025589" cy="7530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2097169" name="Picture 2" descr="Cara pakai Breakout Rooms di Google Meet - Pusat Teknologi Informasi"/>
            <p:cNvPicPr>
              <a:picLocks noChangeAspect="1" noChangeArrowheads="1"/>
            </p:cNvPicPr>
            <p:nvPr/>
          </p:nvPicPr>
          <p:blipFill>
            <a:blip r:embed="rId4"/>
            <a:srcRect l="4666" t="34910" r="10157" b="43670"/>
            <a:stretch>
              <a:fillRect/>
            </a:stretch>
          </p:blipFill>
          <p:spPr bwMode="auto">
            <a:xfrm>
              <a:off x="8794376" y="1775012"/>
              <a:ext cx="2433918" cy="591670"/>
            </a:xfrm>
            <a:prstGeom prst="rect">
              <a:avLst/>
            </a:prstGeom>
            <a:noFill/>
          </p:spPr>
        </p:pic>
        <p:pic>
          <p:nvPicPr>
            <p:cNvPr id="2097170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92670" y="571219"/>
              <a:ext cx="3572435" cy="5170821"/>
            </a:xfrm>
            <a:prstGeom prst="rect">
              <a:avLst/>
            </a:prstGeom>
          </p:spPr>
        </p:pic>
        <p:sp>
          <p:nvSpPr>
            <p:cNvPr id="1048894" name="Rectangle 9"/>
            <p:cNvSpPr/>
            <p:nvPr/>
          </p:nvSpPr>
          <p:spPr>
            <a:xfrm>
              <a:off x="9453282" y="1196788"/>
              <a:ext cx="1976718" cy="9547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209717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065351" y="1337028"/>
              <a:ext cx="752580" cy="543001"/>
            </a:xfrm>
            <a:prstGeom prst="rect">
              <a:avLst/>
            </a:prstGeom>
          </p:spPr>
        </p:pic>
        <p:sp>
          <p:nvSpPr>
            <p:cNvPr id="1048895" name="TextBox 11"/>
            <p:cNvSpPr txBox="1"/>
            <p:nvPr/>
          </p:nvSpPr>
          <p:spPr>
            <a:xfrm>
              <a:off x="9763559" y="1931684"/>
              <a:ext cx="1587136" cy="736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Set up breakout rooms</a:t>
              </a:r>
              <a:endParaRPr lang="en-ID" sz="9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48896" name="Rectangle 12"/>
            <p:cNvSpPr/>
            <p:nvPr/>
          </p:nvSpPr>
          <p:spPr>
            <a:xfrm>
              <a:off x="9416955" y="2725342"/>
              <a:ext cx="1016758" cy="150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48897" name="TextBox 13"/>
            <p:cNvSpPr txBox="1"/>
            <p:nvPr/>
          </p:nvSpPr>
          <p:spPr>
            <a:xfrm>
              <a:off x="9303777" y="2689250"/>
              <a:ext cx="1587136" cy="538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Rizky May Pratama</a:t>
              </a:r>
              <a:endParaRPr lang="en-ID" sz="9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48898" name="Rectangle 14"/>
            <p:cNvSpPr/>
            <p:nvPr/>
          </p:nvSpPr>
          <p:spPr>
            <a:xfrm>
              <a:off x="9379422" y="3073561"/>
              <a:ext cx="890215" cy="150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48899" name="Rectangle 15"/>
            <p:cNvSpPr/>
            <p:nvPr/>
          </p:nvSpPr>
          <p:spPr>
            <a:xfrm>
              <a:off x="11047863" y="2719347"/>
              <a:ext cx="688810" cy="150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48900" name="Rectangle 16"/>
            <p:cNvSpPr/>
            <p:nvPr/>
          </p:nvSpPr>
          <p:spPr>
            <a:xfrm>
              <a:off x="10890913" y="3061571"/>
              <a:ext cx="732029" cy="1509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48901" name="TextBox 17"/>
            <p:cNvSpPr txBox="1"/>
            <p:nvPr/>
          </p:nvSpPr>
          <p:spPr>
            <a:xfrm>
              <a:off x="9303777" y="3005711"/>
              <a:ext cx="1587136" cy="538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Raki Adya Pratama</a:t>
              </a:r>
              <a:endParaRPr lang="en-ID" sz="9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48902" name="TextBox 18"/>
            <p:cNvSpPr txBox="1"/>
            <p:nvPr/>
          </p:nvSpPr>
          <p:spPr>
            <a:xfrm>
              <a:off x="10948917" y="2687393"/>
              <a:ext cx="1587136" cy="340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Intan Dewiyanti</a:t>
              </a:r>
              <a:endParaRPr lang="en-ID" sz="9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48903" name="TextBox 19"/>
            <p:cNvSpPr txBox="1"/>
            <p:nvPr/>
          </p:nvSpPr>
          <p:spPr>
            <a:xfrm>
              <a:off x="10758325" y="3010329"/>
              <a:ext cx="1587136" cy="538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Muhammad Iqbal</a:t>
              </a:r>
              <a:endParaRPr lang="en-ID" sz="9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097172" name="Picture 20"/>
            <p:cNvPicPr>
              <a:picLocks noChangeAspect="1"/>
            </p:cNvPicPr>
            <p:nvPr/>
          </p:nvPicPr>
          <p:blipFill>
            <a:blip r:embed="rId7"/>
            <a:srcRect l="34926" r="29779" b="54424"/>
            <a:stretch>
              <a:fillRect/>
            </a:stretch>
          </p:blipFill>
          <p:spPr>
            <a:xfrm>
              <a:off x="10410826" y="2577898"/>
              <a:ext cx="778668" cy="455007"/>
            </a:xfrm>
            <a:prstGeom prst="rect">
              <a:avLst/>
            </a:prstGeom>
          </p:spPr>
        </p:pic>
        <p:sp>
          <p:nvSpPr>
            <p:cNvPr id="1048904" name="Flowchart: Connector 21"/>
            <p:cNvSpPr/>
            <p:nvPr/>
          </p:nvSpPr>
          <p:spPr>
            <a:xfrm>
              <a:off x="10872789" y="2803737"/>
              <a:ext cx="99016" cy="94243"/>
            </a:xfrm>
            <a:prstGeom prst="flowChartConnector">
              <a:avLst/>
            </a:prstGeom>
            <a:solidFill>
              <a:srgbClr val="3EAC56"/>
            </a:solidFill>
            <a:ln>
              <a:solidFill>
                <a:srgbClr val="42AD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2097173" name="Picture 22"/>
            <p:cNvPicPr>
              <a:picLocks noChangeAspect="1"/>
            </p:cNvPicPr>
            <p:nvPr/>
          </p:nvPicPr>
          <p:blipFill>
            <a:blip r:embed="rId8"/>
            <a:srcRect l="33493" t="15373" r="33419" b="26051"/>
            <a:stretch>
              <a:fillRect/>
            </a:stretch>
          </p:blipFill>
          <p:spPr>
            <a:xfrm>
              <a:off x="10225740" y="2817140"/>
              <a:ext cx="778668" cy="635447"/>
            </a:xfrm>
            <a:prstGeom prst="rect">
              <a:avLst/>
            </a:prstGeom>
          </p:spPr>
        </p:pic>
        <p:sp>
          <p:nvSpPr>
            <p:cNvPr id="1048905" name="Flowchart: Connector 23"/>
            <p:cNvSpPr/>
            <p:nvPr/>
          </p:nvSpPr>
          <p:spPr>
            <a:xfrm>
              <a:off x="10681613" y="3113587"/>
              <a:ext cx="99016" cy="94243"/>
            </a:xfrm>
            <a:prstGeom prst="flowChartConnector">
              <a:avLst/>
            </a:prstGeom>
            <a:solidFill>
              <a:srgbClr val="3EAC56"/>
            </a:solidFill>
            <a:ln>
              <a:solidFill>
                <a:srgbClr val="42AD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2097174" name="Picture 24"/>
            <p:cNvPicPr>
              <a:picLocks noChangeAspect="1"/>
            </p:cNvPicPr>
            <p:nvPr/>
          </p:nvPicPr>
          <p:blipFill>
            <a:blip r:embed="rId9"/>
            <a:srcRect l="66063" t="15316" r="-9" b="26236"/>
            <a:stretch>
              <a:fillRect/>
            </a:stretch>
          </p:blipFill>
          <p:spPr>
            <a:xfrm flipH="1">
              <a:off x="8738430" y="2803738"/>
              <a:ext cx="806261" cy="651516"/>
            </a:xfrm>
            <a:prstGeom prst="rect">
              <a:avLst/>
            </a:prstGeom>
          </p:spPr>
        </p:pic>
        <p:sp>
          <p:nvSpPr>
            <p:cNvPr id="1048906" name="Flowchart: Connector 25"/>
            <p:cNvSpPr/>
            <p:nvPr/>
          </p:nvSpPr>
          <p:spPr>
            <a:xfrm>
              <a:off x="9214112" y="3121127"/>
              <a:ext cx="99016" cy="94243"/>
            </a:xfrm>
            <a:prstGeom prst="flowChartConnector">
              <a:avLst/>
            </a:prstGeom>
            <a:solidFill>
              <a:srgbClr val="3EAC56"/>
            </a:solidFill>
            <a:ln>
              <a:solidFill>
                <a:srgbClr val="42AD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2097175" name="Picture 26"/>
            <p:cNvPicPr>
              <a:picLocks noChangeAspect="1"/>
            </p:cNvPicPr>
            <p:nvPr/>
          </p:nvPicPr>
          <p:blipFill>
            <a:blip r:embed="rId10"/>
            <a:srcRect t="13732" r="65893" b="21586"/>
            <a:stretch>
              <a:fillRect/>
            </a:stretch>
          </p:blipFill>
          <p:spPr>
            <a:xfrm flipH="1">
              <a:off x="8805503" y="2504510"/>
              <a:ext cx="689625" cy="630411"/>
            </a:xfrm>
            <a:prstGeom prst="rect">
              <a:avLst/>
            </a:prstGeom>
          </p:spPr>
        </p:pic>
        <p:sp>
          <p:nvSpPr>
            <p:cNvPr id="1048907" name="Flowchart: Connector 27"/>
            <p:cNvSpPr/>
            <p:nvPr/>
          </p:nvSpPr>
          <p:spPr>
            <a:xfrm>
              <a:off x="9217539" y="2798052"/>
              <a:ext cx="99016" cy="94243"/>
            </a:xfrm>
            <a:prstGeom prst="flowChartConnector">
              <a:avLst/>
            </a:prstGeom>
            <a:solidFill>
              <a:srgbClr val="3EAC56"/>
            </a:solidFill>
            <a:ln>
              <a:solidFill>
                <a:srgbClr val="42AD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2097176" name="Picture 28"/>
            <p:cNvPicPr>
              <a:picLocks noChangeAspect="1"/>
            </p:cNvPicPr>
            <p:nvPr/>
          </p:nvPicPr>
          <p:blipFill>
            <a:blip r:embed="rId11"/>
            <a:srcRect r="85257" b="85771"/>
            <a:stretch>
              <a:fillRect/>
            </a:stretch>
          </p:blipFill>
          <p:spPr>
            <a:xfrm>
              <a:off x="10097345" y="5670940"/>
              <a:ext cx="963706" cy="178324"/>
            </a:xfrm>
            <a:prstGeom prst="rect">
              <a:avLst/>
            </a:prstGeom>
          </p:spPr>
        </p:pic>
        <p:sp>
          <p:nvSpPr>
            <p:cNvPr id="1048908" name="Rectangle 29"/>
            <p:cNvSpPr/>
            <p:nvPr/>
          </p:nvSpPr>
          <p:spPr>
            <a:xfrm>
              <a:off x="10065351" y="2009869"/>
              <a:ext cx="616262" cy="4066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48909" name="Rectangle 30"/>
            <p:cNvSpPr/>
            <p:nvPr/>
          </p:nvSpPr>
          <p:spPr>
            <a:xfrm>
              <a:off x="8805503" y="3005711"/>
              <a:ext cx="3199392" cy="4629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2097177" name="Picture 3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006732" y="2937740"/>
              <a:ext cx="2729941" cy="684523"/>
            </a:xfrm>
            <a:prstGeom prst="rect">
              <a:avLst/>
            </a:prstGeom>
          </p:spPr>
        </p:pic>
        <p:grpSp>
          <p:nvGrpSpPr>
            <p:cNvPr id="134" name="Group 32"/>
            <p:cNvGrpSpPr/>
            <p:nvPr/>
          </p:nvGrpSpPr>
          <p:grpSpPr>
            <a:xfrm>
              <a:off x="8636402" y="557443"/>
              <a:ext cx="3528704" cy="5170821"/>
              <a:chOff x="8636402" y="557443"/>
              <a:chExt cx="3528704" cy="5170821"/>
            </a:xfrm>
          </p:grpSpPr>
          <p:pic>
            <p:nvPicPr>
              <p:cNvPr id="2097178" name="Picture 36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36402" y="557443"/>
                <a:ext cx="3528704" cy="5170821"/>
              </a:xfrm>
              <a:prstGeom prst="rect">
                <a:avLst/>
              </a:prstGeom>
            </p:spPr>
          </p:pic>
          <p:pic>
            <p:nvPicPr>
              <p:cNvPr id="2097179" name="Picture 37"/>
              <p:cNvPicPr>
                <a:picLocks noChangeAspect="1"/>
              </p:cNvPicPr>
              <p:nvPr/>
            </p:nvPicPr>
            <p:blipFill>
              <a:blip r:embed="rId12"/>
              <a:srcRect t="47556"/>
              <a:stretch>
                <a:fillRect/>
              </a:stretch>
            </p:blipFill>
            <p:spPr>
              <a:xfrm>
                <a:off x="8920373" y="4019032"/>
                <a:ext cx="2984933" cy="425348"/>
              </a:xfrm>
              <a:prstGeom prst="rect">
                <a:avLst/>
              </a:prstGeom>
            </p:spPr>
          </p:pic>
        </p:grpSp>
        <p:pic>
          <p:nvPicPr>
            <p:cNvPr id="2097180" name="Picture 33">
              <a:hlinkClick r:id="" action="ppaction://hlinkshowjump?jump=nextslide"/>
            </p:cNvPr>
            <p:cNvPicPr>
              <a:picLocks noChangeAspect="1"/>
            </p:cNvPicPr>
            <p:nvPr/>
          </p:nvPicPr>
          <p:blipFill>
            <a:blip r:embed="rId13"/>
            <a:srcRect l="56928" t="88115" r="5716" b="3659"/>
            <a:stretch>
              <a:fillRect/>
            </a:stretch>
          </p:blipFill>
          <p:spPr>
            <a:xfrm>
              <a:off x="10642667" y="5136722"/>
              <a:ext cx="1318176" cy="425348"/>
            </a:xfrm>
            <a:prstGeom prst="rect">
              <a:avLst/>
            </a:prstGeom>
          </p:spPr>
        </p:pic>
        <p:pic>
          <p:nvPicPr>
            <p:cNvPr id="2097181" name="Picture 34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888632" y="2952284"/>
              <a:ext cx="3099803" cy="676275"/>
            </a:xfrm>
            <a:prstGeom prst="rect">
              <a:avLst/>
            </a:prstGeom>
          </p:spPr>
        </p:pic>
        <p:sp>
          <p:nvSpPr>
            <p:cNvPr id="1048910" name="Rectangle 35"/>
            <p:cNvSpPr/>
            <p:nvPr/>
          </p:nvSpPr>
          <p:spPr>
            <a:xfrm>
              <a:off x="10097345" y="2009869"/>
              <a:ext cx="660980" cy="3436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4"/>
          <p:cNvGrpSpPr/>
          <p:nvPr/>
        </p:nvGrpSpPr>
        <p:grpSpPr>
          <a:xfrm>
            <a:off x="669127" y="681239"/>
            <a:ext cx="7805745" cy="3969135"/>
            <a:chOff x="0" y="490537"/>
            <a:chExt cx="12192000" cy="5876925"/>
          </a:xfrm>
        </p:grpSpPr>
        <p:pic>
          <p:nvPicPr>
            <p:cNvPr id="2097182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490537"/>
              <a:ext cx="12192000" cy="5876925"/>
            </a:xfrm>
            <a:prstGeom prst="rect">
              <a:avLst/>
            </a:prstGeom>
          </p:spPr>
        </p:pic>
        <p:pic>
          <p:nvPicPr>
            <p:cNvPr id="2097183" name="Picture 6"/>
            <p:cNvPicPr>
              <a:picLocks noChangeAspect="1"/>
            </p:cNvPicPr>
            <p:nvPr/>
          </p:nvPicPr>
          <p:blipFill>
            <a:blip r:embed="rId3"/>
            <a:srcRect r="85257" b="85771"/>
            <a:stretch>
              <a:fillRect/>
            </a:stretch>
          </p:blipFill>
          <p:spPr>
            <a:xfrm>
              <a:off x="0" y="510426"/>
              <a:ext cx="12192000" cy="5098763"/>
            </a:xfrm>
            <a:prstGeom prst="rect">
              <a:avLst/>
            </a:prstGeom>
          </p:spPr>
        </p:pic>
        <p:grpSp>
          <p:nvGrpSpPr>
            <p:cNvPr id="139" name="Group 7"/>
            <p:cNvGrpSpPr/>
            <p:nvPr/>
          </p:nvGrpSpPr>
          <p:grpSpPr>
            <a:xfrm>
              <a:off x="1312390" y="1062837"/>
              <a:ext cx="9944100" cy="3993939"/>
              <a:chOff x="2165007" y="716691"/>
              <a:chExt cx="9944100" cy="3993939"/>
            </a:xfrm>
          </p:grpSpPr>
          <p:pic>
            <p:nvPicPr>
              <p:cNvPr id="2097184" name="Picture 13"/>
              <p:cNvPicPr>
                <a:picLocks noChangeAspect="1"/>
              </p:cNvPicPr>
              <p:nvPr/>
            </p:nvPicPr>
            <p:blipFill>
              <a:blip r:embed="rId4"/>
              <a:srcRect t="2187" b="1718"/>
              <a:stretch>
                <a:fillRect/>
              </a:stretch>
            </p:blipFill>
            <p:spPr>
              <a:xfrm>
                <a:off x="2165007" y="716692"/>
                <a:ext cx="3314700" cy="1977081"/>
              </a:xfrm>
              <a:prstGeom prst="rect">
                <a:avLst/>
              </a:prstGeom>
            </p:spPr>
          </p:pic>
          <p:pic>
            <p:nvPicPr>
              <p:cNvPr id="2097185" name="Picture 14"/>
              <p:cNvPicPr>
                <a:picLocks noChangeAspect="1"/>
              </p:cNvPicPr>
              <p:nvPr/>
            </p:nvPicPr>
            <p:blipFill>
              <a:blip r:embed="rId4"/>
              <a:srcRect t="2187" b="1718"/>
              <a:stretch>
                <a:fillRect/>
              </a:stretch>
            </p:blipFill>
            <p:spPr>
              <a:xfrm>
                <a:off x="5479707" y="716692"/>
                <a:ext cx="3314700" cy="1977081"/>
              </a:xfrm>
              <a:prstGeom prst="rect">
                <a:avLst/>
              </a:prstGeom>
            </p:spPr>
          </p:pic>
          <p:pic>
            <p:nvPicPr>
              <p:cNvPr id="2097186" name="Picture 15"/>
              <p:cNvPicPr>
                <a:picLocks noChangeAspect="1"/>
              </p:cNvPicPr>
              <p:nvPr/>
            </p:nvPicPr>
            <p:blipFill>
              <a:blip r:embed="rId4"/>
              <a:srcRect t="2187" b="1718"/>
              <a:stretch>
                <a:fillRect/>
              </a:stretch>
            </p:blipFill>
            <p:spPr>
              <a:xfrm>
                <a:off x="8794407" y="716691"/>
                <a:ext cx="3314700" cy="1977081"/>
              </a:xfrm>
              <a:prstGeom prst="rect">
                <a:avLst/>
              </a:prstGeom>
            </p:spPr>
          </p:pic>
          <p:pic>
            <p:nvPicPr>
              <p:cNvPr id="2097187" name="Picture 16"/>
              <p:cNvPicPr>
                <a:picLocks noChangeAspect="1"/>
              </p:cNvPicPr>
              <p:nvPr/>
            </p:nvPicPr>
            <p:blipFill>
              <a:blip r:embed="rId4"/>
              <a:srcRect t="2187" b="1718"/>
              <a:stretch>
                <a:fillRect/>
              </a:stretch>
            </p:blipFill>
            <p:spPr>
              <a:xfrm>
                <a:off x="2165007" y="2693772"/>
                <a:ext cx="3314700" cy="1977081"/>
              </a:xfrm>
              <a:prstGeom prst="rect">
                <a:avLst/>
              </a:prstGeom>
            </p:spPr>
          </p:pic>
          <p:pic>
            <p:nvPicPr>
              <p:cNvPr id="2097188" name="Picture 17"/>
              <p:cNvPicPr>
                <a:picLocks noChangeAspect="1"/>
              </p:cNvPicPr>
              <p:nvPr/>
            </p:nvPicPr>
            <p:blipFill>
              <a:blip r:embed="rId4"/>
              <a:srcRect t="2187" b="1718"/>
              <a:stretch>
                <a:fillRect/>
              </a:stretch>
            </p:blipFill>
            <p:spPr>
              <a:xfrm>
                <a:off x="5479707" y="2713661"/>
                <a:ext cx="3314700" cy="1977081"/>
              </a:xfrm>
              <a:prstGeom prst="rect">
                <a:avLst/>
              </a:prstGeom>
            </p:spPr>
          </p:pic>
          <p:pic>
            <p:nvPicPr>
              <p:cNvPr id="2097189" name="Picture 18"/>
              <p:cNvPicPr>
                <a:picLocks noChangeAspect="1"/>
              </p:cNvPicPr>
              <p:nvPr/>
            </p:nvPicPr>
            <p:blipFill>
              <a:blip r:embed="rId4"/>
              <a:srcRect t="2187" b="1718"/>
              <a:stretch>
                <a:fillRect/>
              </a:stretch>
            </p:blipFill>
            <p:spPr>
              <a:xfrm>
                <a:off x="8794407" y="2733549"/>
                <a:ext cx="3314700" cy="1977081"/>
              </a:xfrm>
              <a:prstGeom prst="rect">
                <a:avLst/>
              </a:prstGeom>
            </p:spPr>
          </p:pic>
        </p:grpSp>
        <p:pic>
          <p:nvPicPr>
            <p:cNvPr id="2097190" name="Picture 8"/>
            <p:cNvPicPr>
              <a:picLocks noChangeAspect="1"/>
            </p:cNvPicPr>
            <p:nvPr/>
          </p:nvPicPr>
          <p:blipFill>
            <a:blip r:embed="rId5"/>
            <a:srcRect t="2128" r="864"/>
            <a:stretch>
              <a:fillRect/>
            </a:stretch>
          </p:blipFill>
          <p:spPr>
            <a:xfrm>
              <a:off x="4636615" y="1062837"/>
              <a:ext cx="3276599" cy="2041572"/>
            </a:xfrm>
            <a:prstGeom prst="rect">
              <a:avLst/>
            </a:prstGeom>
          </p:spPr>
        </p:pic>
        <p:pic>
          <p:nvPicPr>
            <p:cNvPr id="2097191" name="Picture 9"/>
            <p:cNvPicPr>
              <a:picLocks noChangeAspect="1"/>
            </p:cNvPicPr>
            <p:nvPr/>
          </p:nvPicPr>
          <p:blipFill>
            <a:blip r:embed="rId5"/>
            <a:srcRect t="2128" r="662"/>
            <a:stretch>
              <a:fillRect/>
            </a:stretch>
          </p:blipFill>
          <p:spPr>
            <a:xfrm>
              <a:off x="1315222" y="3059807"/>
              <a:ext cx="3283293" cy="2041572"/>
            </a:xfrm>
            <a:prstGeom prst="rect">
              <a:avLst/>
            </a:prstGeom>
          </p:spPr>
        </p:pic>
        <p:pic>
          <p:nvPicPr>
            <p:cNvPr id="2097192" name="Picture 10"/>
            <p:cNvPicPr>
              <a:picLocks noChangeAspect="1"/>
            </p:cNvPicPr>
            <p:nvPr/>
          </p:nvPicPr>
          <p:blipFill>
            <a:blip r:embed="rId5"/>
            <a:srcRect t="2128" r="864"/>
            <a:stretch>
              <a:fillRect/>
            </a:stretch>
          </p:blipFill>
          <p:spPr>
            <a:xfrm>
              <a:off x="7970366" y="3061613"/>
              <a:ext cx="3276600" cy="2041572"/>
            </a:xfrm>
            <a:prstGeom prst="rect">
              <a:avLst/>
            </a:prstGeom>
          </p:spPr>
        </p:pic>
        <p:pic>
          <p:nvPicPr>
            <p:cNvPr id="2097193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16617" y="5391530"/>
              <a:ext cx="428625" cy="447675"/>
            </a:xfrm>
            <a:prstGeom prst="rect">
              <a:avLst/>
            </a:prstGeom>
          </p:spPr>
        </p:pic>
        <p:pic>
          <p:nvPicPr>
            <p:cNvPr id="2097194" name="Picture 12">
              <a:hlinkClick r:id="" action="ppaction://hlinkshowjump?jump=nextslide"/>
            </p:cNvPr>
            <p:cNvPicPr>
              <a:picLocks noChangeAspect="1"/>
            </p:cNvPicPr>
            <p:nvPr/>
          </p:nvPicPr>
          <p:blipFill>
            <a:blip r:embed="rId3"/>
            <a:srcRect l="90735" t="87906" r="4853" b="2593"/>
            <a:stretch>
              <a:fillRect/>
            </a:stretch>
          </p:blipFill>
          <p:spPr>
            <a:xfrm>
              <a:off x="11080376" y="5647764"/>
              <a:ext cx="537883" cy="558333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9"/>
          <p:cNvGrpSpPr/>
          <p:nvPr/>
        </p:nvGrpSpPr>
        <p:grpSpPr>
          <a:xfrm>
            <a:off x="660076" y="731521"/>
            <a:ext cx="7823848" cy="3908072"/>
            <a:chOff x="0" y="490537"/>
            <a:chExt cx="12192000" cy="5876925"/>
          </a:xfrm>
        </p:grpSpPr>
        <p:pic>
          <p:nvPicPr>
            <p:cNvPr id="2097195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490537"/>
              <a:ext cx="12192000" cy="5876925"/>
            </a:xfrm>
            <a:prstGeom prst="rect">
              <a:avLst/>
            </a:prstGeom>
          </p:spPr>
        </p:pic>
        <p:pic>
          <p:nvPicPr>
            <p:cNvPr id="2097196" name="Picture 21"/>
            <p:cNvPicPr>
              <a:picLocks noChangeAspect="1"/>
            </p:cNvPicPr>
            <p:nvPr/>
          </p:nvPicPr>
          <p:blipFill>
            <a:blip r:embed="rId3"/>
            <a:srcRect r="85257" b="85771"/>
            <a:stretch>
              <a:fillRect/>
            </a:stretch>
          </p:blipFill>
          <p:spPr>
            <a:xfrm>
              <a:off x="0" y="510426"/>
              <a:ext cx="12192000" cy="5098763"/>
            </a:xfrm>
            <a:prstGeom prst="rect">
              <a:avLst/>
            </a:prstGeom>
          </p:spPr>
        </p:pic>
        <p:grpSp>
          <p:nvGrpSpPr>
            <p:cNvPr id="144" name="Group 22"/>
            <p:cNvGrpSpPr/>
            <p:nvPr/>
          </p:nvGrpSpPr>
          <p:grpSpPr>
            <a:xfrm>
              <a:off x="1312390" y="1062837"/>
              <a:ext cx="9944100" cy="3993939"/>
              <a:chOff x="2165007" y="716691"/>
              <a:chExt cx="9944100" cy="3993939"/>
            </a:xfrm>
          </p:grpSpPr>
          <p:pic>
            <p:nvPicPr>
              <p:cNvPr id="2097197" name="Picture 41"/>
              <p:cNvPicPr>
                <a:picLocks noChangeAspect="1"/>
              </p:cNvPicPr>
              <p:nvPr/>
            </p:nvPicPr>
            <p:blipFill>
              <a:blip r:embed="rId4"/>
              <a:srcRect t="2187" b="1718"/>
              <a:stretch>
                <a:fillRect/>
              </a:stretch>
            </p:blipFill>
            <p:spPr>
              <a:xfrm>
                <a:off x="2165007" y="716692"/>
                <a:ext cx="3314700" cy="1977081"/>
              </a:xfrm>
              <a:prstGeom prst="rect">
                <a:avLst/>
              </a:prstGeom>
            </p:spPr>
          </p:pic>
          <p:pic>
            <p:nvPicPr>
              <p:cNvPr id="2097198" name="Picture 42"/>
              <p:cNvPicPr>
                <a:picLocks noChangeAspect="1"/>
              </p:cNvPicPr>
              <p:nvPr/>
            </p:nvPicPr>
            <p:blipFill>
              <a:blip r:embed="rId4"/>
              <a:srcRect t="2187" b="1718"/>
              <a:stretch>
                <a:fillRect/>
              </a:stretch>
            </p:blipFill>
            <p:spPr>
              <a:xfrm>
                <a:off x="5479707" y="716692"/>
                <a:ext cx="3314700" cy="1977081"/>
              </a:xfrm>
              <a:prstGeom prst="rect">
                <a:avLst/>
              </a:prstGeom>
            </p:spPr>
          </p:pic>
          <p:pic>
            <p:nvPicPr>
              <p:cNvPr id="2097199" name="Picture 43"/>
              <p:cNvPicPr>
                <a:picLocks noChangeAspect="1"/>
              </p:cNvPicPr>
              <p:nvPr/>
            </p:nvPicPr>
            <p:blipFill>
              <a:blip r:embed="rId4"/>
              <a:srcRect t="2187" b="1718"/>
              <a:stretch>
                <a:fillRect/>
              </a:stretch>
            </p:blipFill>
            <p:spPr>
              <a:xfrm>
                <a:off x="8794407" y="716691"/>
                <a:ext cx="3314700" cy="1977081"/>
              </a:xfrm>
              <a:prstGeom prst="rect">
                <a:avLst/>
              </a:prstGeom>
            </p:spPr>
          </p:pic>
          <p:pic>
            <p:nvPicPr>
              <p:cNvPr id="2097200" name="Picture 44"/>
              <p:cNvPicPr>
                <a:picLocks noChangeAspect="1"/>
              </p:cNvPicPr>
              <p:nvPr/>
            </p:nvPicPr>
            <p:blipFill>
              <a:blip r:embed="rId4"/>
              <a:srcRect t="2187" b="1718"/>
              <a:stretch>
                <a:fillRect/>
              </a:stretch>
            </p:blipFill>
            <p:spPr>
              <a:xfrm>
                <a:off x="2165007" y="2693772"/>
                <a:ext cx="3314700" cy="1977081"/>
              </a:xfrm>
              <a:prstGeom prst="rect">
                <a:avLst/>
              </a:prstGeom>
            </p:spPr>
          </p:pic>
          <p:pic>
            <p:nvPicPr>
              <p:cNvPr id="2097201" name="Picture 45"/>
              <p:cNvPicPr>
                <a:picLocks noChangeAspect="1"/>
              </p:cNvPicPr>
              <p:nvPr/>
            </p:nvPicPr>
            <p:blipFill>
              <a:blip r:embed="rId4"/>
              <a:srcRect t="2187" b="1718"/>
              <a:stretch>
                <a:fillRect/>
              </a:stretch>
            </p:blipFill>
            <p:spPr>
              <a:xfrm>
                <a:off x="5479707" y="2713661"/>
                <a:ext cx="3314700" cy="1977081"/>
              </a:xfrm>
              <a:prstGeom prst="rect">
                <a:avLst/>
              </a:prstGeom>
            </p:spPr>
          </p:pic>
          <p:pic>
            <p:nvPicPr>
              <p:cNvPr id="2097202" name="Picture 46"/>
              <p:cNvPicPr>
                <a:picLocks noChangeAspect="1"/>
              </p:cNvPicPr>
              <p:nvPr/>
            </p:nvPicPr>
            <p:blipFill>
              <a:blip r:embed="rId4"/>
              <a:srcRect t="2187" b="1718"/>
              <a:stretch>
                <a:fillRect/>
              </a:stretch>
            </p:blipFill>
            <p:spPr>
              <a:xfrm>
                <a:off x="8794407" y="2733549"/>
                <a:ext cx="3314700" cy="1977081"/>
              </a:xfrm>
              <a:prstGeom prst="rect">
                <a:avLst/>
              </a:prstGeom>
            </p:spPr>
          </p:pic>
        </p:grpSp>
        <p:pic>
          <p:nvPicPr>
            <p:cNvPr id="2097203" name="Picture 23"/>
            <p:cNvPicPr>
              <a:picLocks noChangeAspect="1"/>
            </p:cNvPicPr>
            <p:nvPr/>
          </p:nvPicPr>
          <p:blipFill>
            <a:blip r:embed="rId5"/>
            <a:srcRect t="2128" r="864"/>
            <a:stretch>
              <a:fillRect/>
            </a:stretch>
          </p:blipFill>
          <p:spPr>
            <a:xfrm>
              <a:off x="4636615" y="1062837"/>
              <a:ext cx="3276599" cy="2041572"/>
            </a:xfrm>
            <a:prstGeom prst="rect">
              <a:avLst/>
            </a:prstGeom>
          </p:spPr>
        </p:pic>
        <p:pic>
          <p:nvPicPr>
            <p:cNvPr id="2097204" name="Picture 24"/>
            <p:cNvPicPr>
              <a:picLocks noChangeAspect="1"/>
            </p:cNvPicPr>
            <p:nvPr/>
          </p:nvPicPr>
          <p:blipFill>
            <a:blip r:embed="rId5"/>
            <a:srcRect t="2128" r="662"/>
            <a:stretch>
              <a:fillRect/>
            </a:stretch>
          </p:blipFill>
          <p:spPr>
            <a:xfrm>
              <a:off x="1315222" y="3059807"/>
              <a:ext cx="3283293" cy="2041572"/>
            </a:xfrm>
            <a:prstGeom prst="rect">
              <a:avLst/>
            </a:prstGeom>
          </p:spPr>
        </p:pic>
        <p:pic>
          <p:nvPicPr>
            <p:cNvPr id="2097205" name="Picture 25"/>
            <p:cNvPicPr>
              <a:picLocks noChangeAspect="1"/>
            </p:cNvPicPr>
            <p:nvPr/>
          </p:nvPicPr>
          <p:blipFill>
            <a:blip r:embed="rId5"/>
            <a:srcRect t="2128" r="864"/>
            <a:stretch>
              <a:fillRect/>
            </a:stretch>
          </p:blipFill>
          <p:spPr>
            <a:xfrm>
              <a:off x="7970366" y="3061613"/>
              <a:ext cx="3276600" cy="2041572"/>
            </a:xfrm>
            <a:prstGeom prst="rect">
              <a:avLst/>
            </a:prstGeom>
          </p:spPr>
        </p:pic>
        <p:pic>
          <p:nvPicPr>
            <p:cNvPr id="2097206" name="Picture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16617" y="5391530"/>
              <a:ext cx="428625" cy="447675"/>
            </a:xfrm>
            <a:prstGeom prst="rect">
              <a:avLst/>
            </a:prstGeom>
          </p:spPr>
        </p:pic>
        <p:grpSp>
          <p:nvGrpSpPr>
            <p:cNvPr id="145" name="Group 27"/>
            <p:cNvGrpSpPr/>
            <p:nvPr/>
          </p:nvGrpSpPr>
          <p:grpSpPr>
            <a:xfrm>
              <a:off x="8469228" y="580769"/>
              <a:ext cx="3659388" cy="5269440"/>
              <a:chOff x="8469228" y="580769"/>
              <a:chExt cx="3659388" cy="5269440"/>
            </a:xfrm>
          </p:grpSpPr>
          <p:pic>
            <p:nvPicPr>
              <p:cNvPr id="2097207" name="Picture 2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96964" y="5390176"/>
                <a:ext cx="428625" cy="447675"/>
              </a:xfrm>
              <a:prstGeom prst="rect">
                <a:avLst/>
              </a:prstGeom>
            </p:spPr>
          </p:pic>
          <p:pic>
            <p:nvPicPr>
              <p:cNvPr id="2097208" name="Picture 2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32612" y="580769"/>
                <a:ext cx="3596004" cy="5269440"/>
              </a:xfrm>
              <a:prstGeom prst="rect">
                <a:avLst/>
              </a:prstGeom>
            </p:spPr>
          </p:pic>
          <p:sp>
            <p:nvSpPr>
              <p:cNvPr id="1048915" name="Rectangle 30"/>
              <p:cNvSpPr/>
              <p:nvPr/>
            </p:nvSpPr>
            <p:spPr>
              <a:xfrm>
                <a:off x="8835081" y="1164082"/>
                <a:ext cx="3070354" cy="15711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grpSp>
            <p:nvGrpSpPr>
              <p:cNvPr id="146" name="Group 31"/>
              <p:cNvGrpSpPr/>
              <p:nvPr/>
            </p:nvGrpSpPr>
            <p:grpSpPr>
              <a:xfrm>
                <a:off x="8469228" y="3407851"/>
                <a:ext cx="2125227" cy="455007"/>
                <a:chOff x="10410826" y="2577898"/>
                <a:chExt cx="2125227" cy="455007"/>
              </a:xfrm>
            </p:grpSpPr>
            <p:sp>
              <p:nvSpPr>
                <p:cNvPr id="1048916" name="TextBox 38"/>
                <p:cNvSpPr txBox="1"/>
                <p:nvPr/>
              </p:nvSpPr>
              <p:spPr>
                <a:xfrm>
                  <a:off x="10948917" y="2687393"/>
                  <a:ext cx="1587136" cy="3284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Intan Dewiyanti</a:t>
                  </a:r>
                  <a:endParaRPr lang="en-ID" sz="9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2097209" name="Picture 39"/>
                <p:cNvPicPr>
                  <a:picLocks noChangeAspect="1"/>
                </p:cNvPicPr>
                <p:nvPr/>
              </p:nvPicPr>
              <p:blipFill>
                <a:blip r:embed="rId8"/>
                <a:srcRect l="34926" r="29779" b="54424"/>
                <a:stretch>
                  <a:fillRect/>
                </a:stretch>
              </p:blipFill>
              <p:spPr>
                <a:xfrm>
                  <a:off x="10410826" y="2577898"/>
                  <a:ext cx="778668" cy="455007"/>
                </a:xfrm>
                <a:prstGeom prst="rect">
                  <a:avLst/>
                </a:prstGeom>
              </p:spPr>
            </p:pic>
            <p:sp>
              <p:nvSpPr>
                <p:cNvPr id="1048917" name="Flowchart: Connector 40"/>
                <p:cNvSpPr/>
                <p:nvPr/>
              </p:nvSpPr>
              <p:spPr>
                <a:xfrm>
                  <a:off x="10872789" y="2803737"/>
                  <a:ext cx="99016" cy="94243"/>
                </a:xfrm>
                <a:prstGeom prst="flowChartConnector">
                  <a:avLst/>
                </a:prstGeom>
                <a:solidFill>
                  <a:srgbClr val="3EAC56"/>
                </a:solidFill>
                <a:ln>
                  <a:solidFill>
                    <a:srgbClr val="42AD5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sp>
            <p:nvSpPr>
              <p:cNvPr id="1048918" name="Rectangle 32"/>
              <p:cNvSpPr/>
              <p:nvPr/>
            </p:nvSpPr>
            <p:spPr>
              <a:xfrm>
                <a:off x="8616875" y="2927490"/>
                <a:ext cx="3412694" cy="2766428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pic>
            <p:nvPicPr>
              <p:cNvPr id="2097210" name="Picture 33"/>
              <p:cNvPicPr>
                <a:picLocks noChangeAspect="1"/>
              </p:cNvPicPr>
              <p:nvPr/>
            </p:nvPicPr>
            <p:blipFill>
              <a:blip r:embed="rId9"/>
              <a:srcRect l="2740" t="55267" r="3165" b="11164"/>
              <a:stretch>
                <a:fillRect/>
              </a:stretch>
            </p:blipFill>
            <p:spPr>
              <a:xfrm>
                <a:off x="8616873" y="1665018"/>
                <a:ext cx="3401546" cy="1735811"/>
              </a:xfrm>
              <a:prstGeom prst="rect">
                <a:avLst/>
              </a:prstGeom>
            </p:spPr>
          </p:pic>
          <p:pic>
            <p:nvPicPr>
              <p:cNvPr id="2097211" name="Picture 34"/>
              <p:cNvPicPr>
                <a:picLocks noChangeAspect="1"/>
              </p:cNvPicPr>
              <p:nvPr/>
            </p:nvPicPr>
            <p:blipFill>
              <a:blip r:embed="rId10"/>
              <a:srcRect b="48737"/>
              <a:stretch>
                <a:fillRect/>
              </a:stretch>
            </p:blipFill>
            <p:spPr>
              <a:xfrm>
                <a:off x="8922315" y="2017636"/>
                <a:ext cx="2254184" cy="293013"/>
              </a:xfrm>
              <a:prstGeom prst="rect">
                <a:avLst/>
              </a:prstGeom>
            </p:spPr>
          </p:pic>
          <p:pic>
            <p:nvPicPr>
              <p:cNvPr id="2097212" name="Picture 35"/>
              <p:cNvPicPr>
                <a:picLocks noChangeAspect="1"/>
              </p:cNvPicPr>
              <p:nvPr/>
            </p:nvPicPr>
            <p:blipFill>
              <a:blip r:embed="rId10"/>
              <a:srcRect t="48706" r="5079" b="7886"/>
              <a:stretch>
                <a:fillRect/>
              </a:stretch>
            </p:blipFill>
            <p:spPr>
              <a:xfrm>
                <a:off x="8929040" y="2725134"/>
                <a:ext cx="2346320" cy="272080"/>
              </a:xfrm>
              <a:prstGeom prst="rect">
                <a:avLst/>
              </a:prstGeom>
            </p:spPr>
          </p:pic>
          <p:pic>
            <p:nvPicPr>
              <p:cNvPr id="2097213" name="Picture 36"/>
              <p:cNvPicPr>
                <a:picLocks noChangeAspect="1"/>
              </p:cNvPicPr>
              <p:nvPr/>
            </p:nvPicPr>
            <p:blipFill>
              <a:blip r:embed="rId9"/>
              <a:srcRect l="73846" t="59138" r="9065" b="35195"/>
              <a:stretch>
                <a:fillRect/>
              </a:stretch>
            </p:blipFill>
            <p:spPr>
              <a:xfrm>
                <a:off x="11202620" y="1821839"/>
                <a:ext cx="617331" cy="293014"/>
              </a:xfrm>
              <a:prstGeom prst="rect">
                <a:avLst/>
              </a:prstGeom>
            </p:spPr>
          </p:pic>
          <p:pic>
            <p:nvPicPr>
              <p:cNvPr id="2097214" name="Picture 37">
                <a:hlinkClick r:id="" action="ppaction://hlinkshowjump?jump=nextslide"/>
              </p:cNvPr>
              <p:cNvPicPr>
                <a:picLocks noChangeAspect="1"/>
              </p:cNvPicPr>
              <p:nvPr/>
            </p:nvPicPr>
            <p:blipFill>
              <a:blip r:embed="rId9"/>
              <a:srcRect l="78829" t="59543" r="9065" b="35195"/>
              <a:stretch>
                <a:fillRect/>
              </a:stretch>
            </p:blipFill>
            <p:spPr>
              <a:xfrm>
                <a:off x="11361023" y="2570455"/>
                <a:ext cx="437335" cy="27208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"/>
          <p:cNvGrpSpPr/>
          <p:nvPr/>
        </p:nvGrpSpPr>
        <p:grpSpPr>
          <a:xfrm>
            <a:off x="718457" y="703763"/>
            <a:ext cx="7707086" cy="3997234"/>
            <a:chOff x="0" y="490537"/>
            <a:chExt cx="12192000" cy="5876925"/>
          </a:xfrm>
        </p:grpSpPr>
        <p:pic>
          <p:nvPicPr>
            <p:cNvPr id="2097215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490537"/>
              <a:ext cx="12192000" cy="5876925"/>
            </a:xfrm>
            <a:prstGeom prst="rect">
              <a:avLst/>
            </a:prstGeom>
          </p:spPr>
        </p:pic>
        <p:pic>
          <p:nvPicPr>
            <p:cNvPr id="2097216" name="Picture 3"/>
            <p:cNvPicPr>
              <a:picLocks noChangeAspect="1"/>
            </p:cNvPicPr>
            <p:nvPr/>
          </p:nvPicPr>
          <p:blipFill>
            <a:blip r:embed="rId3"/>
            <a:srcRect r="85257" b="85771"/>
            <a:stretch>
              <a:fillRect/>
            </a:stretch>
          </p:blipFill>
          <p:spPr>
            <a:xfrm>
              <a:off x="0" y="491419"/>
              <a:ext cx="12192000" cy="5098763"/>
            </a:xfrm>
            <a:prstGeom prst="rect">
              <a:avLst/>
            </a:prstGeom>
          </p:spPr>
        </p:pic>
        <p:grpSp>
          <p:nvGrpSpPr>
            <p:cNvPr id="151" name="Group 4"/>
            <p:cNvGrpSpPr/>
            <p:nvPr/>
          </p:nvGrpSpPr>
          <p:grpSpPr>
            <a:xfrm>
              <a:off x="1487265" y="3252441"/>
              <a:ext cx="9239606" cy="1912371"/>
              <a:chOff x="2359260" y="2875854"/>
              <a:chExt cx="9239606" cy="1912371"/>
            </a:xfrm>
          </p:grpSpPr>
          <p:pic>
            <p:nvPicPr>
              <p:cNvPr id="2097217" name="Picture 1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56021" y="2912388"/>
                <a:ext cx="3072491" cy="1875837"/>
              </a:xfrm>
              <a:prstGeom prst="rect">
                <a:avLst/>
              </a:prstGeom>
            </p:spPr>
          </p:pic>
          <p:pic>
            <p:nvPicPr>
              <p:cNvPr id="2097218" name="Picture 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59260" y="2888211"/>
                <a:ext cx="3070354" cy="1875836"/>
              </a:xfrm>
              <a:prstGeom prst="rect">
                <a:avLst/>
              </a:prstGeom>
            </p:spPr>
          </p:pic>
          <p:pic>
            <p:nvPicPr>
              <p:cNvPr id="2097219" name="Picture 1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28512" y="2875854"/>
                <a:ext cx="3070354" cy="1875836"/>
              </a:xfrm>
              <a:prstGeom prst="rect">
                <a:avLst/>
              </a:prstGeom>
            </p:spPr>
          </p:pic>
        </p:grpSp>
        <p:grpSp>
          <p:nvGrpSpPr>
            <p:cNvPr id="152" name="Group 5"/>
            <p:cNvGrpSpPr/>
            <p:nvPr/>
          </p:nvGrpSpPr>
          <p:grpSpPr>
            <a:xfrm>
              <a:off x="1487265" y="1114654"/>
              <a:ext cx="9238324" cy="1925264"/>
              <a:chOff x="1487265" y="761181"/>
              <a:chExt cx="9238324" cy="1925264"/>
            </a:xfrm>
          </p:grpSpPr>
          <p:pic>
            <p:nvPicPr>
              <p:cNvPr id="2097220" name="Picture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7265" y="810609"/>
                <a:ext cx="3072490" cy="1875836"/>
              </a:xfrm>
              <a:prstGeom prst="rect">
                <a:avLst/>
              </a:prstGeom>
            </p:spPr>
          </p:pic>
          <p:pic>
            <p:nvPicPr>
              <p:cNvPr id="2097221" name="Picture 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85094" y="761181"/>
                <a:ext cx="3070354" cy="1875836"/>
              </a:xfrm>
              <a:prstGeom prst="rect">
                <a:avLst/>
              </a:prstGeom>
            </p:spPr>
          </p:pic>
          <p:pic>
            <p:nvPicPr>
              <p:cNvPr id="2097222" name="Picture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53099" y="785895"/>
                <a:ext cx="3072490" cy="1875836"/>
              </a:xfrm>
              <a:prstGeom prst="rect">
                <a:avLst/>
              </a:prstGeom>
            </p:spPr>
          </p:pic>
        </p:grpSp>
        <p:pic>
          <p:nvPicPr>
            <p:cNvPr id="2097223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96964" y="5390176"/>
              <a:ext cx="428625" cy="447675"/>
            </a:xfrm>
            <a:prstGeom prst="rect">
              <a:avLst/>
            </a:prstGeom>
          </p:spPr>
        </p:pic>
        <p:pic>
          <p:nvPicPr>
            <p:cNvPr id="2097224" name="Picture 7">
              <a:hlinkClick r:id="" action="ppaction://hlinkshowjump?jump=nextslide"/>
            </p:cNvPr>
            <p:cNvPicPr>
              <a:picLocks noChangeAspect="1"/>
            </p:cNvPicPr>
            <p:nvPr/>
          </p:nvPicPr>
          <p:blipFill>
            <a:blip r:embed="rId3"/>
            <a:srcRect l="90735" t="87906" r="4853" b="2593"/>
            <a:stretch>
              <a:fillRect/>
            </a:stretch>
          </p:blipFill>
          <p:spPr>
            <a:xfrm>
              <a:off x="11080376" y="5647764"/>
              <a:ext cx="537883" cy="558333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"/>
          <p:cNvGrpSpPr/>
          <p:nvPr/>
        </p:nvGrpSpPr>
        <p:grpSpPr>
          <a:xfrm>
            <a:off x="836024" y="756013"/>
            <a:ext cx="7528560" cy="3842113"/>
            <a:chOff x="0" y="490537"/>
            <a:chExt cx="12192000" cy="5876925"/>
          </a:xfrm>
        </p:grpSpPr>
        <p:pic>
          <p:nvPicPr>
            <p:cNvPr id="2097225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490537"/>
              <a:ext cx="12192000" cy="5876925"/>
            </a:xfrm>
            <a:prstGeom prst="rect">
              <a:avLst/>
            </a:prstGeom>
          </p:spPr>
        </p:pic>
        <p:pic>
          <p:nvPicPr>
            <p:cNvPr id="2097226" name="Picture 3"/>
            <p:cNvPicPr>
              <a:picLocks noChangeAspect="1"/>
            </p:cNvPicPr>
            <p:nvPr/>
          </p:nvPicPr>
          <p:blipFill>
            <a:blip r:embed="rId3"/>
            <a:srcRect r="85257" b="85771"/>
            <a:stretch>
              <a:fillRect/>
            </a:stretch>
          </p:blipFill>
          <p:spPr>
            <a:xfrm>
              <a:off x="0" y="491419"/>
              <a:ext cx="12192000" cy="5098763"/>
            </a:xfrm>
            <a:prstGeom prst="rect">
              <a:avLst/>
            </a:prstGeom>
          </p:spPr>
        </p:pic>
        <p:grpSp>
          <p:nvGrpSpPr>
            <p:cNvPr id="157" name="Group 4"/>
            <p:cNvGrpSpPr/>
            <p:nvPr/>
          </p:nvGrpSpPr>
          <p:grpSpPr>
            <a:xfrm>
              <a:off x="1487265" y="3252441"/>
              <a:ext cx="9239606" cy="1912371"/>
              <a:chOff x="2359260" y="2875854"/>
              <a:chExt cx="9239606" cy="1912371"/>
            </a:xfrm>
          </p:grpSpPr>
          <p:pic>
            <p:nvPicPr>
              <p:cNvPr id="2097227" name="Picture 2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56021" y="2912388"/>
                <a:ext cx="3072491" cy="1875837"/>
              </a:xfrm>
              <a:prstGeom prst="rect">
                <a:avLst/>
              </a:prstGeom>
            </p:spPr>
          </p:pic>
          <p:pic>
            <p:nvPicPr>
              <p:cNvPr id="2097228" name="Picture 2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59260" y="2888211"/>
                <a:ext cx="3070354" cy="1875836"/>
              </a:xfrm>
              <a:prstGeom prst="rect">
                <a:avLst/>
              </a:prstGeom>
            </p:spPr>
          </p:pic>
          <p:pic>
            <p:nvPicPr>
              <p:cNvPr id="2097229" name="Picture 2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28512" y="2875854"/>
                <a:ext cx="3070354" cy="1875836"/>
              </a:xfrm>
              <a:prstGeom prst="rect">
                <a:avLst/>
              </a:prstGeom>
            </p:spPr>
          </p:pic>
        </p:grpSp>
        <p:grpSp>
          <p:nvGrpSpPr>
            <p:cNvPr id="158" name="Group 5"/>
            <p:cNvGrpSpPr/>
            <p:nvPr/>
          </p:nvGrpSpPr>
          <p:grpSpPr>
            <a:xfrm>
              <a:off x="1487265" y="1114654"/>
              <a:ext cx="9238324" cy="1925264"/>
              <a:chOff x="1487265" y="761181"/>
              <a:chExt cx="9238324" cy="1925264"/>
            </a:xfrm>
          </p:grpSpPr>
          <p:pic>
            <p:nvPicPr>
              <p:cNvPr id="2097230" name="Picture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7265" y="810609"/>
                <a:ext cx="3072490" cy="1875836"/>
              </a:xfrm>
              <a:prstGeom prst="rect">
                <a:avLst/>
              </a:prstGeom>
            </p:spPr>
          </p:pic>
          <p:pic>
            <p:nvPicPr>
              <p:cNvPr id="2097231" name="Picture 2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85094" y="761181"/>
                <a:ext cx="3070354" cy="1875836"/>
              </a:xfrm>
              <a:prstGeom prst="rect">
                <a:avLst/>
              </a:prstGeom>
            </p:spPr>
          </p:pic>
          <p:pic>
            <p:nvPicPr>
              <p:cNvPr id="2097232" name="Picture 2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53099" y="785895"/>
                <a:ext cx="3072490" cy="1875836"/>
              </a:xfrm>
              <a:prstGeom prst="rect">
                <a:avLst/>
              </a:prstGeom>
            </p:spPr>
          </p:pic>
        </p:grpSp>
        <p:grpSp>
          <p:nvGrpSpPr>
            <p:cNvPr id="159" name="Group 6"/>
            <p:cNvGrpSpPr/>
            <p:nvPr/>
          </p:nvGrpSpPr>
          <p:grpSpPr>
            <a:xfrm>
              <a:off x="8469228" y="580769"/>
              <a:ext cx="3659388" cy="5269440"/>
              <a:chOff x="8469228" y="580769"/>
              <a:chExt cx="3659388" cy="5269440"/>
            </a:xfrm>
          </p:grpSpPr>
          <p:pic>
            <p:nvPicPr>
              <p:cNvPr id="2097233" name="Picture 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96964" y="5390176"/>
                <a:ext cx="428625" cy="447675"/>
              </a:xfrm>
              <a:prstGeom prst="rect">
                <a:avLst/>
              </a:prstGeom>
            </p:spPr>
          </p:pic>
          <p:pic>
            <p:nvPicPr>
              <p:cNvPr id="2097234" name="Picture 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32612" y="580769"/>
                <a:ext cx="3596004" cy="5269440"/>
              </a:xfrm>
              <a:prstGeom prst="rect">
                <a:avLst/>
              </a:prstGeom>
            </p:spPr>
          </p:pic>
          <p:sp>
            <p:nvSpPr>
              <p:cNvPr id="1048923" name="Rectangle 9"/>
              <p:cNvSpPr/>
              <p:nvPr/>
            </p:nvSpPr>
            <p:spPr>
              <a:xfrm>
                <a:off x="8835081" y="1164082"/>
                <a:ext cx="3070354" cy="15711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grpSp>
            <p:nvGrpSpPr>
              <p:cNvPr id="160" name="Group 10"/>
              <p:cNvGrpSpPr/>
              <p:nvPr/>
            </p:nvGrpSpPr>
            <p:grpSpPr>
              <a:xfrm>
                <a:off x="8469228" y="3407851"/>
                <a:ext cx="2125227" cy="455007"/>
                <a:chOff x="10410826" y="2577898"/>
                <a:chExt cx="2125227" cy="455007"/>
              </a:xfrm>
            </p:grpSpPr>
            <p:sp>
              <p:nvSpPr>
                <p:cNvPr id="1048924" name="TextBox 17"/>
                <p:cNvSpPr txBox="1"/>
                <p:nvPr/>
              </p:nvSpPr>
              <p:spPr>
                <a:xfrm>
                  <a:off x="10948917" y="2687393"/>
                  <a:ext cx="1587136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Intan Dewiyanti</a:t>
                  </a:r>
                  <a:endParaRPr lang="en-ID" sz="9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2097235" name="Picture 18"/>
                <p:cNvPicPr>
                  <a:picLocks noChangeAspect="1"/>
                </p:cNvPicPr>
                <p:nvPr/>
              </p:nvPicPr>
              <p:blipFill>
                <a:blip r:embed="rId8"/>
                <a:srcRect l="34926" r="29779" b="54424"/>
                <a:stretch>
                  <a:fillRect/>
                </a:stretch>
              </p:blipFill>
              <p:spPr>
                <a:xfrm>
                  <a:off x="10410826" y="2577898"/>
                  <a:ext cx="778668" cy="455007"/>
                </a:xfrm>
                <a:prstGeom prst="rect">
                  <a:avLst/>
                </a:prstGeom>
              </p:spPr>
            </p:pic>
            <p:sp>
              <p:nvSpPr>
                <p:cNvPr id="1048925" name="Flowchart: Connector 19"/>
                <p:cNvSpPr/>
                <p:nvPr/>
              </p:nvSpPr>
              <p:spPr>
                <a:xfrm>
                  <a:off x="10872789" y="2803737"/>
                  <a:ext cx="99016" cy="94243"/>
                </a:xfrm>
                <a:prstGeom prst="flowChartConnector">
                  <a:avLst/>
                </a:prstGeom>
                <a:solidFill>
                  <a:srgbClr val="3EAC56"/>
                </a:solidFill>
                <a:ln>
                  <a:solidFill>
                    <a:srgbClr val="42AD5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sp>
            <p:nvSpPr>
              <p:cNvPr id="1048926" name="Rectangle 11"/>
              <p:cNvSpPr/>
              <p:nvPr/>
            </p:nvSpPr>
            <p:spPr>
              <a:xfrm>
                <a:off x="8616875" y="2927490"/>
                <a:ext cx="3412694" cy="2766428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pic>
            <p:nvPicPr>
              <p:cNvPr id="2097236" name="Picture 12"/>
              <p:cNvPicPr>
                <a:picLocks noChangeAspect="1"/>
              </p:cNvPicPr>
              <p:nvPr/>
            </p:nvPicPr>
            <p:blipFill>
              <a:blip r:embed="rId9"/>
              <a:srcRect l="2362" t="55267" r="3165" b="11164"/>
              <a:stretch>
                <a:fillRect/>
              </a:stretch>
            </p:blipFill>
            <p:spPr>
              <a:xfrm>
                <a:off x="8616875" y="1665018"/>
                <a:ext cx="3412693" cy="1735812"/>
              </a:xfrm>
              <a:prstGeom prst="rect">
                <a:avLst/>
              </a:prstGeom>
            </p:spPr>
          </p:pic>
          <p:pic>
            <p:nvPicPr>
              <p:cNvPr id="2097237" name="Picture 13"/>
              <p:cNvPicPr>
                <a:picLocks noChangeAspect="1"/>
              </p:cNvPicPr>
              <p:nvPr/>
            </p:nvPicPr>
            <p:blipFill>
              <a:blip r:embed="rId10"/>
              <a:srcRect b="48737"/>
              <a:stretch>
                <a:fillRect/>
              </a:stretch>
            </p:blipFill>
            <p:spPr>
              <a:xfrm>
                <a:off x="8922315" y="2017636"/>
                <a:ext cx="2254184" cy="293013"/>
              </a:xfrm>
              <a:prstGeom prst="rect">
                <a:avLst/>
              </a:prstGeom>
            </p:spPr>
          </p:pic>
          <p:pic>
            <p:nvPicPr>
              <p:cNvPr id="2097238" name="Picture 14"/>
              <p:cNvPicPr>
                <a:picLocks noChangeAspect="1"/>
              </p:cNvPicPr>
              <p:nvPr/>
            </p:nvPicPr>
            <p:blipFill>
              <a:blip r:embed="rId10"/>
              <a:srcRect t="48706" r="5079" b="7886"/>
              <a:stretch>
                <a:fillRect/>
              </a:stretch>
            </p:blipFill>
            <p:spPr>
              <a:xfrm>
                <a:off x="8929040" y="2725134"/>
                <a:ext cx="2346320" cy="272080"/>
              </a:xfrm>
              <a:prstGeom prst="rect">
                <a:avLst/>
              </a:prstGeom>
            </p:spPr>
          </p:pic>
          <p:pic>
            <p:nvPicPr>
              <p:cNvPr id="2097239" name="Picture 15">
                <a:hlinkClick r:id="rId11" action="ppaction://hlinksldjump"/>
              </p:cNvPr>
              <p:cNvPicPr>
                <a:picLocks noChangeAspect="1"/>
              </p:cNvPicPr>
              <p:nvPr/>
            </p:nvPicPr>
            <p:blipFill>
              <a:blip r:embed="rId9"/>
              <a:srcRect l="73846" t="59138" r="9065" b="35195"/>
              <a:stretch>
                <a:fillRect/>
              </a:stretch>
            </p:blipFill>
            <p:spPr>
              <a:xfrm>
                <a:off x="11202620" y="1821839"/>
                <a:ext cx="617331" cy="293014"/>
              </a:xfrm>
              <a:prstGeom prst="rect">
                <a:avLst/>
              </a:prstGeom>
            </p:spPr>
          </p:pic>
          <p:pic>
            <p:nvPicPr>
              <p:cNvPr id="2097240" name="Picture 16"/>
              <p:cNvPicPr>
                <a:picLocks noChangeAspect="1"/>
              </p:cNvPicPr>
              <p:nvPr/>
            </p:nvPicPr>
            <p:blipFill>
              <a:blip r:embed="rId9"/>
              <a:srcRect l="78829" t="59543" r="9065" b="35195"/>
              <a:stretch>
                <a:fillRect/>
              </a:stretch>
            </p:blipFill>
            <p:spPr>
              <a:xfrm>
                <a:off x="11361023" y="2570455"/>
                <a:ext cx="437335" cy="27208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9" name="Google Shape;807;p31"/>
          <p:cNvSpPr txBox="1">
            <a:spLocks noGrp="1"/>
          </p:cNvSpPr>
          <p:nvPr>
            <p:ph type="title"/>
          </p:nvPr>
        </p:nvSpPr>
        <p:spPr>
          <a:xfrm>
            <a:off x="4762937" y="2129900"/>
            <a:ext cx="3833700" cy="17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ID" sz="3200" err="1"/>
              <a:t>Kebutuhan </a:t>
            </a:r>
            <a:r>
              <a:rPr lang="en-ID" sz="3200" err="1">
                <a:solidFill>
                  <a:srgbClr val="FF0000"/>
                </a:solidFill>
              </a:rPr>
              <a:t>Fungsional</a:t>
            </a:r>
            <a:r>
              <a:rPr lang="en-ID" sz="3200"/>
              <a:t> Dan </a:t>
            </a:r>
            <a:r>
              <a:rPr lang="en-ID" sz="3200">
                <a:solidFill>
                  <a:srgbClr val="FF0000"/>
                </a:solidFill>
              </a:rPr>
              <a:t>Non Fungsional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1048930" name="Google Shape;808;p31"/>
          <p:cNvSpPr txBox="1">
            <a:spLocks noGrp="1"/>
          </p:cNvSpPr>
          <p:nvPr>
            <p:ph type="title" idx="2"/>
          </p:nvPr>
        </p:nvSpPr>
        <p:spPr>
          <a:xfrm>
            <a:off x="4949975" y="1243300"/>
            <a:ext cx="1304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/>
              <a:t>06</a:t>
            </a:r>
          </a:p>
        </p:txBody>
      </p:sp>
      <p:pic>
        <p:nvPicPr>
          <p:cNvPr id="2097241" name="Google Shape;809;p31"/>
          <p:cNvPicPr preferRelativeResize="0">
            <a:picLocks noGrp="1"/>
          </p:cNvPicPr>
          <p:nvPr>
            <p:ph type="pic" idx="3"/>
          </p:nvPr>
        </p:nvPicPr>
        <p:blipFill>
          <a:blip r:embed="rId3">
            <a:alphaModFix/>
          </a:blip>
          <a:srcRect l="23607" t="9304" r="23042" b="9288"/>
          <a:stretch>
            <a:fillRect/>
          </a:stretch>
        </p:blipFill>
        <p:spPr>
          <a:xfrm>
            <a:off x="724925" y="824000"/>
            <a:ext cx="3833700" cy="4064400"/>
          </a:xfrm>
          <a:prstGeom prst="roundRect">
            <a:avLst>
              <a:gd name="adj" fmla="val 4834"/>
            </a:avLst>
          </a:prstGeom>
        </p:spPr>
      </p:pic>
      <p:sp>
        <p:nvSpPr>
          <p:cNvPr id="1048931" name="Google Shape;810;p31"/>
          <p:cNvSpPr/>
          <p:nvPr/>
        </p:nvSpPr>
        <p:spPr>
          <a:xfrm>
            <a:off x="6107925" y="4612364"/>
            <a:ext cx="93300" cy="933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932" name="Google Shape;811;p31"/>
          <p:cNvSpPr/>
          <p:nvPr/>
        </p:nvSpPr>
        <p:spPr>
          <a:xfrm>
            <a:off x="6452675" y="4612364"/>
            <a:ext cx="93300" cy="9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933" name="Google Shape;812;p31"/>
          <p:cNvSpPr/>
          <p:nvPr/>
        </p:nvSpPr>
        <p:spPr>
          <a:xfrm>
            <a:off x="6797425" y="4612364"/>
            <a:ext cx="93300" cy="9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6" name="Google Shape;784;p30"/>
          <p:cNvSpPr txBox="1">
            <a:spLocks noGrp="1"/>
          </p:cNvSpPr>
          <p:nvPr>
            <p:ph type="subTitle" idx="1"/>
          </p:nvPr>
        </p:nvSpPr>
        <p:spPr>
          <a:xfrm>
            <a:off x="536101" y="188082"/>
            <a:ext cx="8086566" cy="1799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endParaRPr lang="en-ID" sz="1300" dirty="0">
              <a:latin typeface="Anaheim" panose="020B0604020202020204" charset="0"/>
            </a:endParaRPr>
          </a:p>
          <a:p>
            <a:pPr algn="just"/>
            <a:r>
              <a:rPr lang="en-ID" sz="1200" dirty="0" err="1">
                <a:latin typeface="+mn-lt"/>
              </a:rPr>
              <a:t>Kebutuhan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fungsional</a:t>
            </a:r>
            <a:r>
              <a:rPr lang="en-ID" sz="1200" dirty="0">
                <a:latin typeface="+mn-lt"/>
              </a:rPr>
              <a:t>:</a:t>
            </a:r>
          </a:p>
          <a:p>
            <a:pPr algn="just">
              <a:buSzTx/>
              <a:buFont typeface="+mj-lt"/>
              <a:buAutoNum type="arabicPeriod"/>
            </a:pPr>
            <a:r>
              <a:rPr lang="id-ID" sz="1200" dirty="0">
                <a:latin typeface="+mn-lt"/>
              </a:rPr>
              <a:t>Sistem GM mampu </a:t>
            </a:r>
            <a:r>
              <a:rPr lang="en-ID" sz="1200" dirty="0" err="1">
                <a:latin typeface="+mn-lt"/>
              </a:rPr>
              <a:t>memisahkan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peserta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dalam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ruangan</a:t>
            </a:r>
            <a:r>
              <a:rPr lang="en-ID" sz="1200" dirty="0">
                <a:latin typeface="+mn-lt"/>
              </a:rPr>
              <a:t> virtual yang </a:t>
            </a:r>
            <a:r>
              <a:rPr lang="en-ID" sz="1200" dirty="0" err="1">
                <a:latin typeface="+mn-lt"/>
              </a:rPr>
              <a:t>berbeda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untuk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melakukan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diskusi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atau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kegiatan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secara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terpisah</a:t>
            </a:r>
            <a:r>
              <a:rPr lang="en-ID" sz="1200" dirty="0">
                <a:latin typeface="+mn-lt"/>
              </a:rPr>
              <a:t>.</a:t>
            </a:r>
          </a:p>
          <a:p>
            <a:pPr algn="just">
              <a:buSzTx/>
              <a:buFont typeface="+mj-lt"/>
              <a:buAutoNum type="arabicPeriod"/>
            </a:pPr>
            <a:r>
              <a:rPr lang="id-ID" sz="1200" dirty="0">
                <a:latin typeface="+mn-lt"/>
              </a:rPr>
              <a:t>Sistem GM mampu </a:t>
            </a:r>
            <a:r>
              <a:rPr lang="en-ID" sz="1200" dirty="0" err="1">
                <a:latin typeface="+mn-lt"/>
              </a:rPr>
              <a:t>mengatur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jumlah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ruangan</a:t>
            </a:r>
            <a:r>
              <a:rPr lang="en-ID" sz="1200" dirty="0">
                <a:latin typeface="+mn-lt"/>
              </a:rPr>
              <a:t> breakout </a:t>
            </a:r>
            <a:r>
              <a:rPr lang="en-ID" sz="1200" dirty="0" err="1">
                <a:latin typeface="+mn-lt"/>
              </a:rPr>
              <a:t>sesuai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kebutuhan</a:t>
            </a:r>
            <a:r>
              <a:rPr lang="en-ID" sz="1200" dirty="0">
                <a:latin typeface="+mn-lt"/>
              </a:rPr>
              <a:t>.</a:t>
            </a:r>
          </a:p>
          <a:p>
            <a:pPr algn="just">
              <a:buSzTx/>
              <a:buFont typeface="+mj-lt"/>
              <a:buAutoNum type="arabicPeriod"/>
            </a:pPr>
            <a:r>
              <a:rPr lang="id-ID" sz="1200" dirty="0">
                <a:latin typeface="+mn-lt"/>
              </a:rPr>
              <a:t>Sistem GM mampu </a:t>
            </a:r>
            <a:r>
              <a:rPr lang="en-ID" sz="1200" dirty="0" err="1">
                <a:latin typeface="+mn-lt"/>
              </a:rPr>
              <a:t>mengatur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durasi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waktu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diskusi</a:t>
            </a:r>
            <a:r>
              <a:rPr lang="en-ID" sz="1200" dirty="0">
                <a:latin typeface="+mn-lt"/>
              </a:rPr>
              <a:t> di </a:t>
            </a:r>
            <a:r>
              <a:rPr lang="en-ID" sz="1200" dirty="0" err="1">
                <a:latin typeface="+mn-lt"/>
              </a:rPr>
              <a:t>dalam</a:t>
            </a:r>
            <a:r>
              <a:rPr lang="en-ID" sz="1200" dirty="0">
                <a:latin typeface="+mn-lt"/>
              </a:rPr>
              <a:t> breakout room.</a:t>
            </a:r>
          </a:p>
          <a:p>
            <a:pPr algn="just">
              <a:buSzTx/>
              <a:buFont typeface="+mj-lt"/>
              <a:buAutoNum type="arabicPeriod"/>
            </a:pPr>
            <a:r>
              <a:rPr lang="id-ID" sz="1200" dirty="0">
                <a:latin typeface="+mn-lt"/>
              </a:rPr>
              <a:t>Sistem GM mampu </a:t>
            </a:r>
            <a:r>
              <a:rPr lang="en-ID" sz="1200" dirty="0" err="1">
                <a:latin typeface="+mn-lt"/>
              </a:rPr>
              <a:t>kembali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ke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ruangan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utama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setelah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diskusi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selesai</a:t>
            </a:r>
            <a:r>
              <a:rPr lang="en-ID" sz="1200" dirty="0">
                <a:latin typeface="+mn-lt"/>
              </a:rPr>
              <a:t>.</a:t>
            </a:r>
          </a:p>
          <a:p>
            <a:pPr algn="just">
              <a:buSzTx/>
              <a:buFont typeface="+mj-lt"/>
              <a:buAutoNum type="arabicPeriod"/>
            </a:pPr>
            <a:r>
              <a:rPr lang="id-ID" sz="1200" dirty="0">
                <a:latin typeface="+mn-lt"/>
              </a:rPr>
              <a:t>Sistem GM mampu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mengundang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peserta</a:t>
            </a:r>
            <a:r>
              <a:rPr lang="en-ID" sz="1200" dirty="0">
                <a:latin typeface="+mn-lt"/>
              </a:rPr>
              <a:t> lain </a:t>
            </a:r>
            <a:r>
              <a:rPr lang="en-ID" sz="1200" dirty="0" err="1">
                <a:latin typeface="+mn-lt"/>
              </a:rPr>
              <a:t>ke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dalam</a:t>
            </a:r>
            <a:r>
              <a:rPr lang="en-ID" sz="1200" dirty="0">
                <a:latin typeface="+mn-lt"/>
              </a:rPr>
              <a:t> breakout room.</a:t>
            </a:r>
          </a:p>
          <a:p>
            <a:pPr algn="just">
              <a:buSzTx/>
              <a:buFont typeface="+mj-lt"/>
              <a:buAutoNum type="arabicPeriod"/>
            </a:pPr>
            <a:r>
              <a:rPr lang="id-ID" sz="1200" dirty="0">
                <a:latin typeface="+mn-lt"/>
              </a:rPr>
              <a:t>Sistem GM mampu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mengirim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pesan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atau</a:t>
            </a:r>
            <a:r>
              <a:rPr lang="en-ID" sz="1200" dirty="0">
                <a:latin typeface="+mn-lt"/>
              </a:rPr>
              <a:t> chatting </a:t>
            </a:r>
            <a:r>
              <a:rPr lang="en-ID" sz="1200" dirty="0" err="1">
                <a:latin typeface="+mn-lt"/>
              </a:rPr>
              <a:t>ke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dalam</a:t>
            </a:r>
            <a:r>
              <a:rPr lang="en-ID" sz="1200" dirty="0">
                <a:latin typeface="+mn-lt"/>
              </a:rPr>
              <a:t> breakout room.</a:t>
            </a:r>
          </a:p>
          <a:p>
            <a:pPr algn="just">
              <a:buSzTx/>
              <a:buFont typeface="+mj-lt"/>
              <a:buAutoNum type="arabicPeriod"/>
            </a:pPr>
            <a:r>
              <a:rPr lang="id-ID" sz="1200" dirty="0">
                <a:latin typeface="+mn-lt"/>
              </a:rPr>
              <a:t>Sistem GM mampu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mengatur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hak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akses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peserta</a:t>
            </a:r>
            <a:r>
              <a:rPr lang="en-ID" sz="1200" dirty="0">
                <a:latin typeface="+mn-lt"/>
              </a:rPr>
              <a:t> di </a:t>
            </a:r>
            <a:r>
              <a:rPr lang="en-ID" sz="1200" dirty="0" err="1">
                <a:latin typeface="+mn-lt"/>
              </a:rPr>
              <a:t>dalam</a:t>
            </a:r>
            <a:r>
              <a:rPr lang="en-ID" sz="1200" dirty="0">
                <a:latin typeface="+mn-lt"/>
              </a:rPr>
              <a:t> breakout room, </a:t>
            </a:r>
            <a:r>
              <a:rPr lang="en-ID" sz="1200" dirty="0" err="1">
                <a:latin typeface="+mn-lt"/>
              </a:rPr>
              <a:t>misalnya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untuk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memulai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atau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menghentikan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rekaman</a:t>
            </a:r>
            <a:r>
              <a:rPr lang="en-ID" sz="1200" dirty="0">
                <a:latin typeface="+mn-lt"/>
              </a:rPr>
              <a:t>.</a:t>
            </a:r>
          </a:p>
          <a:p>
            <a:pPr algn="just"/>
            <a:endParaRPr lang="en-ID" sz="1200" dirty="0">
              <a:latin typeface="+mn-lt"/>
            </a:endParaRPr>
          </a:p>
          <a:p>
            <a:pPr algn="just"/>
            <a:r>
              <a:rPr lang="en-ID" sz="1200" dirty="0" err="1">
                <a:latin typeface="+mn-lt"/>
              </a:rPr>
              <a:t>Kebutuhan</a:t>
            </a:r>
            <a:r>
              <a:rPr lang="en-ID" sz="1200" dirty="0">
                <a:latin typeface="+mn-lt"/>
              </a:rPr>
              <a:t> non-</a:t>
            </a:r>
            <a:r>
              <a:rPr lang="en-ID" sz="1200" dirty="0" err="1">
                <a:latin typeface="+mn-lt"/>
              </a:rPr>
              <a:t>fungsional</a:t>
            </a:r>
            <a:r>
              <a:rPr lang="en-ID" sz="1200" dirty="0">
                <a:latin typeface="+mn-lt"/>
              </a:rPr>
              <a:t>:</a:t>
            </a:r>
          </a:p>
          <a:p>
            <a:pPr marL="495300" indent="-342900" algn="just">
              <a:buSzTx/>
              <a:buFont typeface="+mj-lt"/>
              <a:buAutoNum type="arabicPeriod"/>
            </a:pPr>
            <a:r>
              <a:rPr lang="en-ID" sz="1200" dirty="0" err="1">
                <a:latin typeface="+mn-lt"/>
              </a:rPr>
              <a:t>Keamanan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dan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privasi</a:t>
            </a:r>
            <a:r>
              <a:rPr lang="en-ID" sz="1200" dirty="0">
                <a:latin typeface="+mn-lt"/>
              </a:rPr>
              <a:t>, breakout </a:t>
            </a:r>
            <a:r>
              <a:rPr lang="en-ID" sz="1200" dirty="0" err="1">
                <a:latin typeface="+mn-lt"/>
              </a:rPr>
              <a:t>roo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memiliki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sistem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keamanan</a:t>
            </a:r>
            <a:r>
              <a:rPr lang="en-ID" sz="1200" dirty="0">
                <a:latin typeface="+mn-lt"/>
              </a:rPr>
              <a:t> yang </a:t>
            </a:r>
            <a:r>
              <a:rPr lang="en-ID" sz="1200" dirty="0" err="1">
                <a:latin typeface="+mn-lt"/>
              </a:rPr>
              <a:t>cukup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untuk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melindungi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privasi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peserta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dalam</a:t>
            </a:r>
            <a:r>
              <a:rPr lang="en-ID" sz="1200" dirty="0">
                <a:latin typeface="+mn-lt"/>
              </a:rPr>
              <a:t> </a:t>
            </a:r>
            <a:r>
              <a:rPr lang="en-ID" sz="1200" dirty="0" err="1">
                <a:latin typeface="+mn-lt"/>
              </a:rPr>
              <a:t>diskusi</a:t>
            </a:r>
            <a:r>
              <a:rPr lang="en-ID" sz="1200" dirty="0">
                <a:latin typeface="+mn-lt"/>
              </a:rPr>
              <a:t>.</a:t>
            </a:r>
          </a:p>
          <a:p>
            <a:pPr marL="495300" indent="-342900" algn="just">
              <a:buSzTx/>
              <a:buFont typeface="+mj-lt"/>
              <a:buAutoNum type="arabicPeriod"/>
            </a:pPr>
            <a:r>
              <a:rPr lang="en-ID" sz="1200" dirty="0" err="1">
                <a:latin typeface="+mn-lt"/>
                <a:cs typeface="Arial" panose="020B0604020202020204" pitchFamily="34" charset="0"/>
              </a:rPr>
              <a:t>Stabilitas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dan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ketersediaan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, breakout room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dapat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berfungsi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secara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stabil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dan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tersedia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 </a:t>
            </a:r>
            <a:r>
              <a:rPr lang="id-ID" sz="1200" dirty="0">
                <a:latin typeface="+mn-lt"/>
                <a:cs typeface="Arial" panose="020B0604020202020204" pitchFamily="34" charset="0"/>
              </a:rPr>
              <a:t>24 jam.</a:t>
            </a:r>
          </a:p>
          <a:p>
            <a:pPr marL="495300" indent="-342900" algn="just">
              <a:buSzTx/>
              <a:buFont typeface="+mj-lt"/>
              <a:buAutoNum type="arabicPeriod"/>
            </a:pPr>
            <a:r>
              <a:rPr lang="en-ID" sz="1200" dirty="0" err="1">
                <a:latin typeface="+mn-lt"/>
                <a:cs typeface="Arial" panose="020B0604020202020204" pitchFamily="34" charset="0"/>
              </a:rPr>
              <a:t>Interoperabilitas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, </a:t>
            </a:r>
            <a:r>
              <a:rPr lang="id-ID" sz="1200" dirty="0">
                <a:latin typeface="+mn-lt"/>
                <a:cs typeface="Arial" panose="020B0604020202020204" pitchFamily="34" charset="0"/>
              </a:rPr>
              <a:t>Sistem GM mampu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diintegrasikan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dengan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aplikasi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lain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dan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dapat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digunakan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dengan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berbagai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perangkat</a:t>
            </a:r>
            <a:r>
              <a:rPr lang="id-ID" sz="1200" dirty="0">
                <a:latin typeface="+mn-lt"/>
                <a:cs typeface="Arial" panose="020B0604020202020204" pitchFamily="34" charset="0"/>
              </a:rPr>
              <a:t> seperti smartphone, laptop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dan</a:t>
            </a:r>
            <a:r>
              <a:rPr lang="id-ID" sz="1200" dirty="0">
                <a:latin typeface="+mn-lt"/>
                <a:cs typeface="Arial" panose="020B0604020202020204" pitchFamily="34" charset="0"/>
              </a:rPr>
              <a:t> Personal Computer, serta didukung dengan berbagai sistem operasi seperti Android, iOS, MacOS, Linux dan Windows.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endParaRPr lang="id-ID" sz="1200" dirty="0">
              <a:latin typeface="+mn-lt"/>
              <a:cs typeface="Arial" panose="020B0604020202020204" pitchFamily="34" charset="0"/>
            </a:endParaRPr>
          </a:p>
          <a:p>
            <a:pPr marL="495300" indent="-342900" algn="just">
              <a:buSzTx/>
              <a:buFont typeface="+mj-lt"/>
              <a:buAutoNum type="arabicPeriod"/>
            </a:pPr>
            <a:r>
              <a:rPr lang="en-ID" sz="1200" dirty="0" err="1">
                <a:latin typeface="+mn-lt"/>
                <a:cs typeface="Arial" panose="020B0604020202020204" pitchFamily="34" charset="0"/>
              </a:rPr>
              <a:t>Kemudahan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penggunaan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, breakout room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mudah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digunakan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oleh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semua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peserta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dan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memungkinkan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pengaturan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yang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mudah</a:t>
            </a:r>
            <a:r>
              <a:rPr lang="id-ID" sz="1200" dirty="0">
                <a:latin typeface="+mn-lt"/>
                <a:cs typeface="Arial" panose="020B0604020202020204" pitchFamily="34" charset="0"/>
              </a:rPr>
              <a:t>, seperti pengaturan mengatur jumlah peserta, menyalakan-mematikan kamera dan mic, record meet, serta pemanfaatan kolom chat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.</a:t>
            </a:r>
            <a:endParaRPr lang="id-ID" sz="1200" dirty="0">
              <a:latin typeface="+mn-lt"/>
              <a:cs typeface="Arial" panose="020B0604020202020204" pitchFamily="34" charset="0"/>
            </a:endParaRPr>
          </a:p>
          <a:p>
            <a:pPr marL="495300" indent="-342900" algn="just">
              <a:buSzTx/>
              <a:buFont typeface="+mj-lt"/>
              <a:buAutoNum type="arabicPeriod"/>
            </a:pPr>
            <a:r>
              <a:rPr lang="id-ID" sz="1200" dirty="0">
                <a:latin typeface="+mn-lt"/>
                <a:cs typeface="Arial" panose="020B0604020202020204" pitchFamily="34" charset="0"/>
              </a:rPr>
              <a:t>Sistem GM mampu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diatur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dan</a:t>
            </a:r>
            <a:r>
              <a:rPr lang="id-ID" sz="1200" dirty="0">
                <a:latin typeface="+mn-lt"/>
                <a:cs typeface="Arial" panose="020B0604020202020204" pitchFamily="34" charset="0"/>
              </a:rPr>
              <a:t> dapat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dikelola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dalam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jumlah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yang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besar</a:t>
            </a:r>
            <a:r>
              <a:rPr lang="id-ID" sz="1200" dirty="0">
                <a:latin typeface="+mn-lt"/>
                <a:cs typeface="Arial" panose="020B0604020202020204" pitchFamily="34" charset="0"/>
              </a:rPr>
              <a:t>,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maksimal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50 orang</a:t>
            </a:r>
            <a:endParaRPr lang="id-ID" sz="1200" dirty="0">
              <a:latin typeface="+mn-lt"/>
              <a:cs typeface="Arial" panose="020B0604020202020204" pitchFamily="34" charset="0"/>
            </a:endParaRPr>
          </a:p>
          <a:p>
            <a:pPr marL="495300" indent="-342900" algn="just">
              <a:buSzTx/>
              <a:buFont typeface="+mj-lt"/>
              <a:buAutoNum type="arabicPeriod"/>
            </a:pPr>
            <a:r>
              <a:rPr lang="en-ID" sz="1200" dirty="0">
                <a:latin typeface="+mn-lt"/>
                <a:cs typeface="Arial" panose="020B0604020202020204" pitchFamily="34" charset="0"/>
              </a:rPr>
              <a:t>Performa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dan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kecepatan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, breakout room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dapat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berjalan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dengan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cepat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dan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responsif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(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kurang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dari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id-ID" sz="1200" dirty="0">
                <a:latin typeface="+mn-lt"/>
                <a:cs typeface="Arial" panose="020B0604020202020204" pitchFamily="34" charset="0"/>
              </a:rPr>
              <a:t>0,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5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detik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)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untuk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memungkinkan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diskusi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dan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kegiatan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 yang </a:t>
            </a:r>
            <a:r>
              <a:rPr lang="en-ID" sz="1200" dirty="0" err="1">
                <a:latin typeface="+mn-lt"/>
                <a:cs typeface="Arial" panose="020B0604020202020204" pitchFamily="34" charset="0"/>
              </a:rPr>
              <a:t>lancar</a:t>
            </a:r>
            <a:r>
              <a:rPr lang="en-ID" sz="1200" dirty="0">
                <a:latin typeface="+mn-lt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9" name="Google Shape;807;p31"/>
          <p:cNvSpPr txBox="1">
            <a:spLocks noGrp="1"/>
          </p:cNvSpPr>
          <p:nvPr>
            <p:ph type="title"/>
          </p:nvPr>
        </p:nvSpPr>
        <p:spPr>
          <a:xfrm>
            <a:off x="4762937" y="2129900"/>
            <a:ext cx="3833700" cy="17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b="1" dirty="0" err="1"/>
              <a:t>Spesifikasi</a:t>
            </a:r>
            <a:r>
              <a:rPr lang="en-US" sz="2800" b="1" dirty="0"/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Kebutuhan</a:t>
            </a:r>
            <a:r>
              <a:rPr lang="en-US" sz="2800" b="1" dirty="0">
                <a:solidFill>
                  <a:srgbClr val="FF0000"/>
                </a:solidFill>
              </a:rPr>
              <a:t> GM </a:t>
            </a:r>
            <a:r>
              <a:rPr lang="en-US" sz="2800" b="1" dirty="0"/>
              <a:t>(Google Meet) </a:t>
            </a:r>
            <a:r>
              <a:rPr lang="en-US" sz="2800" b="1" dirty="0" err="1"/>
              <a:t>dengan</a:t>
            </a:r>
            <a:r>
              <a:rPr lang="en-US" sz="2800" b="1" dirty="0"/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Kode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048940" name="Google Shape;808;p31"/>
          <p:cNvSpPr txBox="1">
            <a:spLocks noGrp="1"/>
          </p:cNvSpPr>
          <p:nvPr>
            <p:ph type="title" idx="2"/>
          </p:nvPr>
        </p:nvSpPr>
        <p:spPr>
          <a:xfrm>
            <a:off x="4949975" y="1243300"/>
            <a:ext cx="1304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pic>
        <p:nvPicPr>
          <p:cNvPr id="2097242" name="Google Shape;809;p31"/>
          <p:cNvPicPr preferRelativeResize="0">
            <a:picLocks noGrp="1"/>
          </p:cNvPicPr>
          <p:nvPr>
            <p:ph type="pic" idx="3"/>
          </p:nvPr>
        </p:nvPicPr>
        <p:blipFill>
          <a:blip r:embed="rId3">
            <a:alphaModFix/>
          </a:blip>
          <a:srcRect l="23607" t="9304" r="23042" b="9288"/>
          <a:stretch>
            <a:fillRect/>
          </a:stretch>
        </p:blipFill>
        <p:spPr>
          <a:xfrm>
            <a:off x="724925" y="824000"/>
            <a:ext cx="3833700" cy="4064400"/>
          </a:xfrm>
          <a:prstGeom prst="roundRect">
            <a:avLst>
              <a:gd name="adj" fmla="val 4834"/>
            </a:avLst>
          </a:prstGeom>
        </p:spPr>
      </p:pic>
      <p:sp>
        <p:nvSpPr>
          <p:cNvPr id="1048941" name="Google Shape;810;p31"/>
          <p:cNvSpPr/>
          <p:nvPr/>
        </p:nvSpPr>
        <p:spPr>
          <a:xfrm>
            <a:off x="6107925" y="4612364"/>
            <a:ext cx="93300" cy="933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942" name="Google Shape;811;p31"/>
          <p:cNvSpPr/>
          <p:nvPr/>
        </p:nvSpPr>
        <p:spPr>
          <a:xfrm>
            <a:off x="6452675" y="4612364"/>
            <a:ext cx="93300" cy="9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943" name="Google Shape;812;p31"/>
          <p:cNvSpPr/>
          <p:nvPr/>
        </p:nvSpPr>
        <p:spPr>
          <a:xfrm>
            <a:off x="6797425" y="4612364"/>
            <a:ext cx="93300" cy="9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0" name="TextBox 1"/>
          <p:cNvSpPr txBox="1"/>
          <p:nvPr/>
        </p:nvSpPr>
        <p:spPr>
          <a:xfrm>
            <a:off x="760288" y="1335641"/>
            <a:ext cx="7633699" cy="2326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Fungsional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GM01 : </a:t>
            </a: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Sistem GM mampu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mengundang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peserta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breakout room.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GM02 : </a:t>
            </a: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Sistem GM mampu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memisahkan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peserta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ruangan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virtual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berbeda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diskusi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kegiatan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terpisah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GM03 : </a:t>
            </a: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Sistem GM mampu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mengatur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ruangan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breakout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GM04 : </a:t>
            </a: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Sistem GM mampu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kembali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ruangan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utama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setelah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diskusi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selesai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GM05 : </a:t>
            </a: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Sistem GM mampu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mengirim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pesan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chatting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breakout room.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GM06 : </a:t>
            </a: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Sistem GM mampu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mengatur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durasi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waktu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diskusi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breakout room.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GM07 : </a:t>
            </a: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Sistem GM mampu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mengatur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akses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peserta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breakout room,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misalnya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memulai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menghentikan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rekaman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Google Shape;807;p31"/>
          <p:cNvSpPr txBox="1">
            <a:spLocks noGrp="1"/>
          </p:cNvSpPr>
          <p:nvPr>
            <p:ph type="title"/>
          </p:nvPr>
        </p:nvSpPr>
        <p:spPr>
          <a:xfrm>
            <a:off x="4908411" y="2150682"/>
            <a:ext cx="3375800" cy="17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ID" sz="5400"/>
              <a:t>Ide Atau </a:t>
            </a:r>
            <a:r>
              <a:rPr lang="en-ID" sz="5400" err="1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Masalah</a:t>
            </a:r>
            <a:endParaRPr lang="en-ID" sz="5400">
              <a:solidFill>
                <a:srgbClr val="C00000"/>
              </a:solidFill>
            </a:endParaRPr>
          </a:p>
        </p:txBody>
      </p:sp>
      <p:sp>
        <p:nvSpPr>
          <p:cNvPr id="1048721" name="Google Shape;808;p31"/>
          <p:cNvSpPr txBox="1">
            <a:spLocks noGrp="1"/>
          </p:cNvSpPr>
          <p:nvPr>
            <p:ph type="title" idx="2"/>
          </p:nvPr>
        </p:nvSpPr>
        <p:spPr>
          <a:xfrm>
            <a:off x="4949975" y="1243300"/>
            <a:ext cx="1304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/>
              <a:t>01</a:t>
            </a:r>
          </a:p>
        </p:txBody>
      </p:sp>
      <p:pic>
        <p:nvPicPr>
          <p:cNvPr id="2097152" name="Google Shape;809;p31"/>
          <p:cNvPicPr preferRelativeResize="0">
            <a:picLocks noGrp="1"/>
          </p:cNvPicPr>
          <p:nvPr>
            <p:ph type="pic" idx="3"/>
          </p:nvPr>
        </p:nvPicPr>
        <p:blipFill>
          <a:blip r:embed="rId3">
            <a:alphaModFix/>
          </a:blip>
          <a:srcRect l="23607" t="9304" r="23042" b="9288"/>
          <a:stretch>
            <a:fillRect/>
          </a:stretch>
        </p:blipFill>
        <p:spPr>
          <a:xfrm>
            <a:off x="724925" y="824000"/>
            <a:ext cx="3833700" cy="4064400"/>
          </a:xfrm>
          <a:prstGeom prst="roundRect">
            <a:avLst>
              <a:gd name="adj" fmla="val 4834"/>
            </a:avLst>
          </a:prstGeom>
        </p:spPr>
      </p:pic>
      <p:sp>
        <p:nvSpPr>
          <p:cNvPr id="1048722" name="Google Shape;810;p31"/>
          <p:cNvSpPr/>
          <p:nvPr/>
        </p:nvSpPr>
        <p:spPr>
          <a:xfrm>
            <a:off x="6107925" y="4612364"/>
            <a:ext cx="93300" cy="933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723" name="Google Shape;811;p31"/>
          <p:cNvSpPr/>
          <p:nvPr/>
        </p:nvSpPr>
        <p:spPr>
          <a:xfrm>
            <a:off x="6452675" y="4612364"/>
            <a:ext cx="93300" cy="9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724" name="Google Shape;812;p31"/>
          <p:cNvSpPr/>
          <p:nvPr/>
        </p:nvSpPr>
        <p:spPr>
          <a:xfrm>
            <a:off x="6797425" y="4612364"/>
            <a:ext cx="93300" cy="9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9" name="TextBox 1"/>
          <p:cNvSpPr txBox="1"/>
          <p:nvPr/>
        </p:nvSpPr>
        <p:spPr>
          <a:xfrm>
            <a:off x="739965" y="671957"/>
            <a:ext cx="721832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non-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fungsional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GM08 :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Keamanan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privasi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, breakout room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keamanan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cukup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melindungi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privasi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peserta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diskusi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id-ID" sz="1200" dirty="0">
                <a:latin typeface="Arial" panose="020B0604020202020204" pitchFamily="34" charset="0"/>
                <a:cs typeface="Arial" panose="020B0604020202020204" pitchFamily="34" charset="0"/>
              </a:rPr>
              <a:t> Seperti menggunakan kata sandi untuk memasuki ruang breakout, menetapkan host untuk bertanggung jawab keamanan breakout room, membatasi hak akses dan menggunakan fitur mengunci room.</a:t>
            </a:r>
            <a:endParaRPr lang="en-ID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GM09 :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Stabilitas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ketersediaan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, breakout room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berfungsi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stabil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tersedia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id-ID" sz="1200" dirty="0">
                <a:latin typeface="Arial" panose="020B0604020202020204" pitchFamily="34" charset="0"/>
                <a:cs typeface="Arial" panose="020B0604020202020204" pitchFamily="34" charset="0"/>
              </a:rPr>
              <a:t>24 jam.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GM10 :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Interoperabilitas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d-ID" sz="1200" dirty="0">
                <a:latin typeface="Arial" panose="020B0604020202020204" pitchFamily="34" charset="0"/>
                <a:cs typeface="Arial" panose="020B0604020202020204" pitchFamily="34" charset="0"/>
              </a:rPr>
              <a:t>Sistem GM mampu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diintegrasikan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lain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id-ID" sz="1200" dirty="0">
                <a:latin typeface="Arial" panose="020B0604020202020204" pitchFamily="34" charset="0"/>
                <a:cs typeface="Arial" panose="020B0604020202020204" pitchFamily="34" charset="0"/>
              </a:rPr>
              <a:t> seperti smartphone, laptop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id-ID" sz="1200" dirty="0">
                <a:latin typeface="Arial" panose="020B0604020202020204" pitchFamily="34" charset="0"/>
                <a:cs typeface="Arial" panose="020B0604020202020204" pitchFamily="34" charset="0"/>
              </a:rPr>
              <a:t> Personal Computer, serta didukung dengan berbagai sistem operasi seperti Android, iOS, MacOS, Linux dan Windows.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d-ID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GM11 :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Kemudahan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penggunaan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, breakout room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mudah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semua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peserta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memungkinkan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pengaturan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mudah</a:t>
            </a:r>
            <a:r>
              <a:rPr lang="id-ID" sz="1200" dirty="0">
                <a:latin typeface="Arial" panose="020B0604020202020204" pitchFamily="34" charset="0"/>
                <a:cs typeface="Arial" panose="020B0604020202020204" pitchFamily="34" charset="0"/>
              </a:rPr>
              <a:t>, seperti pengaturan mengatur jumlah peserta, menyalakan-mematikan kamera dan mic, record meet, serta pemanfaatan kolom chat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GM12 : </a:t>
            </a:r>
            <a:r>
              <a:rPr lang="id-ID" sz="1200" dirty="0">
                <a:latin typeface="Arial" panose="020B0604020202020204" pitchFamily="34" charset="0"/>
                <a:cs typeface="Arial" panose="020B0604020202020204" pitchFamily="34" charset="0"/>
              </a:rPr>
              <a:t>Sistem GM mampu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diatur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id-ID" sz="1200" dirty="0">
                <a:latin typeface="Arial" panose="020B0604020202020204" pitchFamily="34" charset="0"/>
                <a:cs typeface="Arial" panose="020B0604020202020204" pitchFamily="34" charset="0"/>
              </a:rPr>
              <a:t> dapat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dikelola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besar</a:t>
            </a:r>
            <a:r>
              <a:rPr lang="id-ID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maksimal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50 orang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GM13 : Performa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kecepatan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, breakout room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berjalan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cepat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responsif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kurang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1200" dirty="0">
                <a:latin typeface="Arial" panose="020B0604020202020204" pitchFamily="34" charset="0"/>
                <a:cs typeface="Arial" panose="020B0604020202020204" pitchFamily="34" charset="0"/>
              </a:rPr>
              <a:t>0,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detik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memungkinkan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diskusi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kegiatan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lancar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200" dirty="0"/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0" name="Google Shape;807;p31"/>
          <p:cNvSpPr txBox="1">
            <a:spLocks noGrp="1"/>
          </p:cNvSpPr>
          <p:nvPr>
            <p:ph type="title"/>
          </p:nvPr>
        </p:nvSpPr>
        <p:spPr>
          <a:xfrm>
            <a:off x="4762937" y="2129900"/>
            <a:ext cx="3833700" cy="17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ID" sz="3200" dirty="0"/>
              <a:t>Use </a:t>
            </a:r>
            <a:r>
              <a:rPr lang="en-ID" sz="3200" dirty="0">
                <a:solidFill>
                  <a:srgbClr val="FF0000"/>
                </a:solidFill>
              </a:rPr>
              <a:t>Case</a:t>
            </a:r>
            <a:endParaRPr sz="3200" dirty="0">
              <a:solidFill>
                <a:srgbClr val="FF0000"/>
              </a:solidFill>
            </a:endParaRPr>
          </a:p>
        </p:txBody>
      </p:sp>
      <p:sp>
        <p:nvSpPr>
          <p:cNvPr id="1048981" name="Google Shape;808;p31"/>
          <p:cNvSpPr txBox="1">
            <a:spLocks noGrp="1"/>
          </p:cNvSpPr>
          <p:nvPr>
            <p:ph type="title" idx="2"/>
          </p:nvPr>
        </p:nvSpPr>
        <p:spPr>
          <a:xfrm>
            <a:off x="4949975" y="1243300"/>
            <a:ext cx="1304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pic>
        <p:nvPicPr>
          <p:cNvPr id="2097243" name="Google Shape;809;p31"/>
          <p:cNvPicPr preferRelativeResize="0">
            <a:picLocks noGrp="1"/>
          </p:cNvPicPr>
          <p:nvPr>
            <p:ph type="pic" idx="3"/>
          </p:nvPr>
        </p:nvPicPr>
        <p:blipFill>
          <a:blip r:embed="rId3">
            <a:alphaModFix/>
          </a:blip>
          <a:srcRect l="23607" t="9304" r="23042" b="9288"/>
          <a:stretch>
            <a:fillRect/>
          </a:stretch>
        </p:blipFill>
        <p:spPr>
          <a:xfrm>
            <a:off x="724925" y="824000"/>
            <a:ext cx="3833700" cy="4064400"/>
          </a:xfrm>
          <a:prstGeom prst="roundRect">
            <a:avLst>
              <a:gd name="adj" fmla="val 4834"/>
            </a:avLst>
          </a:prstGeom>
        </p:spPr>
      </p:pic>
      <p:sp>
        <p:nvSpPr>
          <p:cNvPr id="1048982" name="Google Shape;810;p31"/>
          <p:cNvSpPr/>
          <p:nvPr/>
        </p:nvSpPr>
        <p:spPr>
          <a:xfrm>
            <a:off x="6107925" y="4612364"/>
            <a:ext cx="93300" cy="933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983" name="Google Shape;811;p31"/>
          <p:cNvSpPr/>
          <p:nvPr/>
        </p:nvSpPr>
        <p:spPr>
          <a:xfrm>
            <a:off x="6452675" y="4612364"/>
            <a:ext cx="93300" cy="9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984" name="Google Shape;812;p31"/>
          <p:cNvSpPr/>
          <p:nvPr/>
        </p:nvSpPr>
        <p:spPr>
          <a:xfrm>
            <a:off x="6797425" y="4612364"/>
            <a:ext cx="93300" cy="9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157" y="586817"/>
            <a:ext cx="4342828" cy="426360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0" name="Google Shape;807;p31"/>
          <p:cNvSpPr txBox="1">
            <a:spLocks noGrp="1"/>
          </p:cNvSpPr>
          <p:nvPr>
            <p:ph type="title"/>
          </p:nvPr>
        </p:nvSpPr>
        <p:spPr>
          <a:xfrm>
            <a:off x="4762937" y="2129900"/>
            <a:ext cx="3833700" cy="17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200" dirty="0"/>
              <a:t>Diagram</a:t>
            </a:r>
            <a:r>
              <a:rPr lang="en-ID" sz="3200" dirty="0"/>
              <a:t> </a:t>
            </a:r>
            <a:r>
              <a:rPr lang="en-ID" sz="3200" dirty="0">
                <a:solidFill>
                  <a:srgbClr val="FF0000"/>
                </a:solidFill>
              </a:rPr>
              <a:t>C</a:t>
            </a:r>
            <a:r>
              <a:rPr lang="en-US" sz="3200" dirty="0">
                <a:solidFill>
                  <a:srgbClr val="FF0000"/>
                </a:solidFill>
              </a:rPr>
              <a:t>lass</a:t>
            </a:r>
            <a:endParaRPr sz="3200" dirty="0">
              <a:solidFill>
                <a:srgbClr val="FF0000"/>
              </a:solidFill>
            </a:endParaRPr>
          </a:p>
        </p:txBody>
      </p:sp>
      <p:sp>
        <p:nvSpPr>
          <p:cNvPr id="1049152" name="Google Shape;808;p31"/>
          <p:cNvSpPr txBox="1">
            <a:spLocks noGrp="1"/>
          </p:cNvSpPr>
          <p:nvPr>
            <p:ph type="title" idx="2"/>
          </p:nvPr>
        </p:nvSpPr>
        <p:spPr>
          <a:xfrm>
            <a:off x="4949975" y="1243300"/>
            <a:ext cx="1304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dirty="0"/>
              <a:t>0</a:t>
            </a:r>
            <a:r>
              <a:rPr lang="en-US" dirty="0"/>
              <a:t>9</a:t>
            </a:r>
            <a:endParaRPr dirty="0"/>
          </a:p>
        </p:txBody>
      </p:sp>
      <p:pic>
        <p:nvPicPr>
          <p:cNvPr id="2097248" name="Google Shape;809;p31"/>
          <p:cNvPicPr preferRelativeResize="0">
            <a:picLocks noGrp="1"/>
          </p:cNvPicPr>
          <p:nvPr>
            <p:ph type="pic" idx="3"/>
          </p:nvPr>
        </p:nvPicPr>
        <p:blipFill>
          <a:blip r:embed="rId3">
            <a:alphaModFix/>
          </a:blip>
          <a:srcRect l="23607" t="9304" r="23042" b="9288"/>
          <a:stretch>
            <a:fillRect/>
          </a:stretch>
        </p:blipFill>
        <p:spPr>
          <a:xfrm>
            <a:off x="724925" y="824000"/>
            <a:ext cx="3833700" cy="4064400"/>
          </a:xfrm>
          <a:prstGeom prst="roundRect">
            <a:avLst>
              <a:gd name="adj" fmla="val 4834"/>
            </a:avLst>
          </a:prstGeom>
        </p:spPr>
      </p:pic>
      <p:sp>
        <p:nvSpPr>
          <p:cNvPr id="1049154" name="Google Shape;810;p31"/>
          <p:cNvSpPr/>
          <p:nvPr/>
        </p:nvSpPr>
        <p:spPr>
          <a:xfrm>
            <a:off x="6107925" y="4612364"/>
            <a:ext cx="93300" cy="933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9156" name="Google Shape;811;p31"/>
          <p:cNvSpPr/>
          <p:nvPr/>
        </p:nvSpPr>
        <p:spPr>
          <a:xfrm>
            <a:off x="6452675" y="4612364"/>
            <a:ext cx="93300" cy="9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9158" name="Google Shape;812;p31"/>
          <p:cNvSpPr/>
          <p:nvPr/>
        </p:nvSpPr>
        <p:spPr>
          <a:xfrm>
            <a:off x="6797425" y="4612364"/>
            <a:ext cx="93300" cy="9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3" name="Picture 209725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254438" y="393944"/>
            <a:ext cx="4635124" cy="4355612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36" name="Google Shape;807;p31"/>
          <p:cNvSpPr txBox="1">
            <a:spLocks noGrp="1"/>
          </p:cNvSpPr>
          <p:nvPr>
            <p:ph type="title"/>
          </p:nvPr>
        </p:nvSpPr>
        <p:spPr>
          <a:xfrm>
            <a:off x="4762937" y="2129900"/>
            <a:ext cx="3833700" cy="17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200" dirty="0">
                <a:solidFill>
                  <a:srgbClr val="000000"/>
                </a:solidFill>
              </a:rPr>
              <a:t>Diagram</a:t>
            </a:r>
            <a:r>
              <a:rPr lang="en-US" sz="3200" dirty="0">
                <a:solidFill>
                  <a:srgbClr val="FF0000"/>
                </a:solidFill>
              </a:rPr>
              <a:t> Sekuens</a:t>
            </a:r>
            <a:endParaRPr sz="3200" dirty="0">
              <a:solidFill>
                <a:srgbClr val="FF0000"/>
              </a:solidFill>
            </a:endParaRPr>
          </a:p>
        </p:txBody>
      </p:sp>
      <p:sp>
        <p:nvSpPr>
          <p:cNvPr id="1049138" name="Google Shape;808;p31"/>
          <p:cNvSpPr txBox="1">
            <a:spLocks noGrp="1"/>
          </p:cNvSpPr>
          <p:nvPr>
            <p:ph type="title" idx="2"/>
          </p:nvPr>
        </p:nvSpPr>
        <p:spPr>
          <a:xfrm>
            <a:off x="4949975" y="1243300"/>
            <a:ext cx="1304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10</a:t>
            </a:r>
            <a:endParaRPr dirty="0"/>
          </a:p>
        </p:txBody>
      </p:sp>
      <p:pic>
        <p:nvPicPr>
          <p:cNvPr id="2097246" name="Google Shape;809;p31"/>
          <p:cNvPicPr preferRelativeResize="0">
            <a:picLocks noGrp="1"/>
          </p:cNvPicPr>
          <p:nvPr>
            <p:ph type="pic" idx="3"/>
          </p:nvPr>
        </p:nvPicPr>
        <p:blipFill>
          <a:blip r:embed="rId3">
            <a:alphaModFix/>
          </a:blip>
          <a:srcRect l="23607" t="9304" r="23042" b="9288"/>
          <a:stretch>
            <a:fillRect/>
          </a:stretch>
        </p:blipFill>
        <p:spPr>
          <a:xfrm>
            <a:off x="724925" y="824000"/>
            <a:ext cx="3833700" cy="4064400"/>
          </a:xfrm>
          <a:prstGeom prst="roundRect">
            <a:avLst>
              <a:gd name="adj" fmla="val 4834"/>
            </a:avLst>
          </a:prstGeom>
        </p:spPr>
      </p:pic>
      <p:sp>
        <p:nvSpPr>
          <p:cNvPr id="1049140" name="Google Shape;810;p31"/>
          <p:cNvSpPr/>
          <p:nvPr/>
        </p:nvSpPr>
        <p:spPr>
          <a:xfrm>
            <a:off x="6107925" y="4612364"/>
            <a:ext cx="93300" cy="933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9142" name="Google Shape;811;p31"/>
          <p:cNvSpPr/>
          <p:nvPr/>
        </p:nvSpPr>
        <p:spPr>
          <a:xfrm>
            <a:off x="6452675" y="4612364"/>
            <a:ext cx="93300" cy="9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9144" name="Google Shape;812;p31"/>
          <p:cNvSpPr/>
          <p:nvPr/>
        </p:nvSpPr>
        <p:spPr>
          <a:xfrm>
            <a:off x="6797425" y="4612364"/>
            <a:ext cx="93300" cy="9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4" name="Picture 209725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09" y="457583"/>
            <a:ext cx="6650181" cy="4228333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36" name="Google Shape;807;p31"/>
          <p:cNvSpPr txBox="1">
            <a:spLocks noGrp="1"/>
          </p:cNvSpPr>
          <p:nvPr>
            <p:ph type="title"/>
          </p:nvPr>
        </p:nvSpPr>
        <p:spPr>
          <a:xfrm>
            <a:off x="4762937" y="2129900"/>
            <a:ext cx="3833700" cy="17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SDLC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(Software Development Life Cycle)</a:t>
            </a:r>
            <a:br>
              <a:rPr lang="en-US" sz="2400" dirty="0">
                <a:solidFill>
                  <a:srgbClr val="FF0000"/>
                </a:solidFill>
              </a:rPr>
            </a:b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1049138" name="Google Shape;808;p31"/>
          <p:cNvSpPr txBox="1">
            <a:spLocks noGrp="1"/>
          </p:cNvSpPr>
          <p:nvPr>
            <p:ph type="title" idx="2"/>
          </p:nvPr>
        </p:nvSpPr>
        <p:spPr>
          <a:xfrm>
            <a:off x="4949975" y="1243300"/>
            <a:ext cx="1304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11</a:t>
            </a:r>
            <a:endParaRPr dirty="0"/>
          </a:p>
        </p:txBody>
      </p:sp>
      <p:pic>
        <p:nvPicPr>
          <p:cNvPr id="2097246" name="Google Shape;809;p31"/>
          <p:cNvPicPr preferRelativeResize="0">
            <a:picLocks noGrp="1"/>
          </p:cNvPicPr>
          <p:nvPr>
            <p:ph type="pic" idx="3"/>
          </p:nvPr>
        </p:nvPicPr>
        <p:blipFill>
          <a:blip r:embed="rId3">
            <a:alphaModFix/>
          </a:blip>
          <a:srcRect l="23607" t="9304" r="23042" b="9288"/>
          <a:stretch>
            <a:fillRect/>
          </a:stretch>
        </p:blipFill>
        <p:spPr>
          <a:xfrm>
            <a:off x="724925" y="824000"/>
            <a:ext cx="3833700" cy="4064400"/>
          </a:xfrm>
          <a:prstGeom prst="roundRect">
            <a:avLst>
              <a:gd name="adj" fmla="val 4834"/>
            </a:avLst>
          </a:prstGeom>
        </p:spPr>
      </p:pic>
      <p:sp>
        <p:nvSpPr>
          <p:cNvPr id="1049140" name="Google Shape;810;p31"/>
          <p:cNvSpPr/>
          <p:nvPr/>
        </p:nvSpPr>
        <p:spPr>
          <a:xfrm>
            <a:off x="6107925" y="4612364"/>
            <a:ext cx="93300" cy="933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9142" name="Google Shape;811;p31"/>
          <p:cNvSpPr/>
          <p:nvPr/>
        </p:nvSpPr>
        <p:spPr>
          <a:xfrm>
            <a:off x="6452675" y="4612364"/>
            <a:ext cx="93300" cy="9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9144" name="Google Shape;812;p31"/>
          <p:cNvSpPr/>
          <p:nvPr/>
        </p:nvSpPr>
        <p:spPr>
          <a:xfrm>
            <a:off x="6797425" y="4612364"/>
            <a:ext cx="93300" cy="9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0100459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9" name="TextBox 1"/>
          <p:cNvSpPr txBox="1"/>
          <p:nvPr/>
        </p:nvSpPr>
        <p:spPr>
          <a:xfrm>
            <a:off x="739965" y="671957"/>
            <a:ext cx="7218329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SDLC yang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kelompok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kami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pilih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b="1" dirty="0">
                <a:latin typeface="Arial" panose="020B0604020202020204" pitchFamily="34" charset="0"/>
                <a:cs typeface="Arial" panose="020B0604020202020204" pitchFamily="34" charset="0"/>
              </a:rPr>
              <a:t>Agile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Berikut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alasan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kami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memilih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SDLC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just"/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kasus</a:t>
            </a:r>
            <a:r>
              <a:rPr lang="en-US" sz="1200" dirty="0"/>
              <a:t> </a:t>
            </a:r>
            <a:r>
              <a:rPr lang="en-US" sz="1200" dirty="0" err="1"/>
              <a:t>pengembangan</a:t>
            </a:r>
            <a:r>
              <a:rPr lang="en-US" sz="1200" dirty="0"/>
              <a:t> </a:t>
            </a:r>
            <a:r>
              <a:rPr lang="en-US" sz="1200" dirty="0" err="1"/>
              <a:t>fitur</a:t>
            </a:r>
            <a:r>
              <a:rPr lang="en-US" sz="1200" dirty="0"/>
              <a:t> breakout room </a:t>
            </a:r>
            <a:r>
              <a:rPr lang="en-US" sz="1200" dirty="0" err="1"/>
              <a:t>untuk</a:t>
            </a:r>
            <a:r>
              <a:rPr lang="en-US" sz="1200" dirty="0"/>
              <a:t> program </a:t>
            </a:r>
            <a:r>
              <a:rPr lang="en-US" sz="1200" dirty="0" err="1"/>
              <a:t>Gmeet</a:t>
            </a:r>
            <a:r>
              <a:rPr lang="en-US" sz="1200" dirty="0"/>
              <a:t>, </a:t>
            </a:r>
            <a:r>
              <a:rPr lang="en-US" sz="1200" dirty="0" err="1"/>
              <a:t>menggunakan</a:t>
            </a:r>
            <a:r>
              <a:rPr lang="en-US" sz="1200" dirty="0"/>
              <a:t> SDLC Agile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memberikan</a:t>
            </a:r>
            <a:r>
              <a:rPr lang="en-US" sz="1200" dirty="0"/>
              <a:t> </a:t>
            </a:r>
            <a:r>
              <a:rPr lang="en-US" sz="1200" dirty="0" err="1"/>
              <a:t>beberapa</a:t>
            </a:r>
            <a:r>
              <a:rPr lang="en-US" sz="1200" dirty="0"/>
              <a:t> </a:t>
            </a:r>
            <a:r>
              <a:rPr lang="en-US" sz="1200" dirty="0" err="1"/>
              <a:t>keuntungan</a:t>
            </a:r>
            <a:r>
              <a:rPr lang="en-US" sz="1200" dirty="0"/>
              <a:t>, </a:t>
            </a:r>
            <a:r>
              <a:rPr lang="en-US" sz="1200" dirty="0" err="1"/>
              <a:t>antara</a:t>
            </a:r>
            <a:r>
              <a:rPr lang="en-US" sz="1200" dirty="0"/>
              <a:t> lain: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100" dirty="0" err="1"/>
              <a:t>Fleksibilitas</a:t>
            </a:r>
            <a:r>
              <a:rPr lang="en-US" sz="1100" dirty="0"/>
              <a:t>: </a:t>
            </a:r>
            <a:r>
              <a:rPr lang="en-US" sz="1100" dirty="0" err="1"/>
              <a:t>Metode</a:t>
            </a:r>
            <a:r>
              <a:rPr lang="en-US" sz="1100" dirty="0"/>
              <a:t> SDLC agile </a:t>
            </a:r>
            <a:r>
              <a:rPr lang="en-US" sz="1100" dirty="0" err="1"/>
              <a:t>memungkinkan</a:t>
            </a:r>
            <a:r>
              <a:rPr lang="en-US" sz="1100" dirty="0"/>
              <a:t> </a:t>
            </a:r>
            <a:r>
              <a:rPr lang="en-US" sz="1100" dirty="0" err="1"/>
              <a:t>tim</a:t>
            </a:r>
            <a:r>
              <a:rPr lang="en-US" sz="1100" dirty="0"/>
              <a:t> </a:t>
            </a:r>
            <a:r>
              <a:rPr lang="en-US" sz="1100" dirty="0" err="1"/>
              <a:t>pengembang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menyesuaikan</a:t>
            </a:r>
            <a:r>
              <a:rPr lang="en-US" sz="1100" dirty="0"/>
              <a:t> </a:t>
            </a:r>
            <a:r>
              <a:rPr lang="en-US" sz="1100" dirty="0" err="1"/>
              <a:t>fitur</a:t>
            </a:r>
            <a:r>
              <a:rPr lang="en-US" sz="1100" dirty="0"/>
              <a:t> breakout room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kebutuhan</a:t>
            </a:r>
            <a:r>
              <a:rPr lang="en-US" sz="1100" dirty="0"/>
              <a:t> </a:t>
            </a:r>
            <a:r>
              <a:rPr lang="en-US" sz="1100" dirty="0" err="1"/>
              <a:t>pengguna</a:t>
            </a:r>
            <a:r>
              <a:rPr lang="en-US" sz="1100" dirty="0"/>
              <a:t> yang </a:t>
            </a:r>
            <a:r>
              <a:rPr lang="en-US" sz="1100" dirty="0" err="1"/>
              <a:t>berubah-ubah</a:t>
            </a:r>
            <a:r>
              <a:rPr lang="en-US" sz="1100" dirty="0"/>
              <a:t>. </a:t>
            </a:r>
            <a:r>
              <a:rPr lang="en-US" sz="1100" dirty="0" err="1"/>
              <a:t>Fitur</a:t>
            </a:r>
            <a:r>
              <a:rPr lang="en-US" sz="1100" dirty="0"/>
              <a:t> breakout room yang </a:t>
            </a:r>
            <a:r>
              <a:rPr lang="en-US" sz="1100" dirty="0" err="1"/>
              <a:t>dikembangkan</a:t>
            </a:r>
            <a:r>
              <a:rPr lang="en-US" sz="1100" dirty="0"/>
              <a:t> </a:t>
            </a:r>
            <a:r>
              <a:rPr lang="en-US" sz="1100" dirty="0" err="1"/>
              <a:t>harus</a:t>
            </a:r>
            <a:r>
              <a:rPr lang="en-US" sz="1100" dirty="0"/>
              <a:t>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memberikan</a:t>
            </a:r>
            <a:r>
              <a:rPr lang="en-US" sz="1100" dirty="0"/>
              <a:t> </a:t>
            </a:r>
            <a:r>
              <a:rPr lang="en-US" sz="1100" dirty="0" err="1"/>
              <a:t>pengalaman</a:t>
            </a:r>
            <a:r>
              <a:rPr lang="en-US" sz="1100" dirty="0"/>
              <a:t> yang </a:t>
            </a:r>
            <a:r>
              <a:rPr lang="en-US" sz="1100" dirty="0" err="1"/>
              <a:t>memuaskan</a:t>
            </a:r>
            <a:r>
              <a:rPr lang="en-US" sz="1100" dirty="0"/>
              <a:t> </a:t>
            </a:r>
            <a:r>
              <a:rPr lang="en-US" sz="1100" dirty="0" err="1"/>
              <a:t>bagi</a:t>
            </a:r>
            <a:r>
              <a:rPr lang="en-US" sz="1100" dirty="0"/>
              <a:t> </a:t>
            </a:r>
            <a:r>
              <a:rPr lang="en-US" sz="1100" dirty="0" err="1"/>
              <a:t>pengguna</a:t>
            </a:r>
            <a:r>
              <a:rPr lang="en-US" sz="1100" dirty="0"/>
              <a:t>, </a:t>
            </a:r>
            <a:r>
              <a:rPr lang="en-US" sz="1100" dirty="0" err="1"/>
              <a:t>dan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menggunakan</a:t>
            </a:r>
            <a:r>
              <a:rPr lang="en-US" sz="1100" dirty="0"/>
              <a:t> </a:t>
            </a:r>
            <a:r>
              <a:rPr lang="en-US" sz="1100" dirty="0" err="1"/>
              <a:t>metode</a:t>
            </a:r>
            <a:r>
              <a:rPr lang="en-US" sz="1100" dirty="0"/>
              <a:t> SDLC agile, </a:t>
            </a:r>
            <a:r>
              <a:rPr lang="en-US" sz="1100" dirty="0" err="1"/>
              <a:t>tim</a:t>
            </a:r>
            <a:r>
              <a:rPr lang="en-US" sz="1100" dirty="0"/>
              <a:t> </a:t>
            </a:r>
            <a:r>
              <a:rPr lang="en-US" sz="1100" dirty="0" err="1"/>
              <a:t>pengembang</a:t>
            </a:r>
            <a:r>
              <a:rPr lang="en-US" sz="1100" dirty="0"/>
              <a:t>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membuat</a:t>
            </a:r>
            <a:r>
              <a:rPr lang="en-US" sz="1100" dirty="0"/>
              <a:t> </a:t>
            </a:r>
            <a:r>
              <a:rPr lang="en-US" sz="1100" dirty="0" err="1"/>
              <a:t>perubahan</a:t>
            </a:r>
            <a:r>
              <a:rPr lang="en-US" sz="1100" dirty="0"/>
              <a:t> </a:t>
            </a:r>
            <a:r>
              <a:rPr lang="en-US" sz="1100" dirty="0" err="1"/>
              <a:t>secara</a:t>
            </a:r>
            <a:r>
              <a:rPr lang="en-US" sz="1100" dirty="0"/>
              <a:t> </a:t>
            </a:r>
            <a:r>
              <a:rPr lang="en-US" sz="1100" dirty="0" err="1"/>
              <a:t>cepat</a:t>
            </a:r>
            <a:r>
              <a:rPr lang="en-US" sz="1100" dirty="0"/>
              <a:t> </a:t>
            </a:r>
            <a:r>
              <a:rPr lang="en-US" sz="1100" dirty="0" err="1"/>
              <a:t>dan</a:t>
            </a:r>
            <a:r>
              <a:rPr lang="en-US" sz="1100" dirty="0"/>
              <a:t> </a:t>
            </a:r>
            <a:r>
              <a:rPr lang="en-US" sz="1100" dirty="0" err="1"/>
              <a:t>efektif</a:t>
            </a:r>
            <a:r>
              <a:rPr lang="en-US" sz="1100" dirty="0"/>
              <a:t>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100" dirty="0" err="1"/>
              <a:t>Peningkatan</a:t>
            </a:r>
            <a:r>
              <a:rPr lang="en-US" sz="1100" dirty="0"/>
              <a:t> </a:t>
            </a:r>
            <a:r>
              <a:rPr lang="en-US" sz="1100" dirty="0" err="1"/>
              <a:t>Kualitas</a:t>
            </a:r>
            <a:r>
              <a:rPr lang="en-US" sz="1100" dirty="0"/>
              <a:t>: </a:t>
            </a:r>
            <a:r>
              <a:rPr lang="en-US" sz="1100" dirty="0" err="1"/>
              <a:t>Dalam</a:t>
            </a:r>
            <a:r>
              <a:rPr lang="en-US" sz="1100" dirty="0"/>
              <a:t> </a:t>
            </a:r>
            <a:r>
              <a:rPr lang="en-US" sz="1100" dirty="0" err="1"/>
              <a:t>metode</a:t>
            </a:r>
            <a:r>
              <a:rPr lang="en-US" sz="1100" dirty="0"/>
              <a:t> SDLC agile, </a:t>
            </a:r>
            <a:r>
              <a:rPr lang="en-US" sz="1100" dirty="0" err="1"/>
              <a:t>fitur</a:t>
            </a:r>
            <a:r>
              <a:rPr lang="en-US" sz="1100" dirty="0"/>
              <a:t> breakout room </a:t>
            </a:r>
            <a:r>
              <a:rPr lang="en-US" sz="1100" dirty="0" err="1"/>
              <a:t>dikembangkan</a:t>
            </a:r>
            <a:r>
              <a:rPr lang="en-US" sz="1100" dirty="0"/>
              <a:t> </a:t>
            </a:r>
            <a:r>
              <a:rPr lang="en-US" sz="1100" dirty="0" err="1"/>
              <a:t>melalui</a:t>
            </a:r>
            <a:r>
              <a:rPr lang="en-US" sz="1100" dirty="0"/>
              <a:t> </a:t>
            </a:r>
            <a:r>
              <a:rPr lang="en-US" sz="1100" dirty="0" err="1"/>
              <a:t>iterasi</a:t>
            </a:r>
            <a:r>
              <a:rPr lang="en-US" sz="1100" dirty="0"/>
              <a:t> yang </a:t>
            </a:r>
            <a:r>
              <a:rPr lang="en-US" sz="1100" dirty="0" err="1"/>
              <a:t>berulang-ulang</a:t>
            </a:r>
            <a:r>
              <a:rPr lang="en-US" sz="1100" dirty="0"/>
              <a:t>. </a:t>
            </a:r>
            <a:r>
              <a:rPr lang="en-US" sz="1100" dirty="0" err="1"/>
              <a:t>Setiap</a:t>
            </a:r>
            <a:r>
              <a:rPr lang="en-US" sz="1100" dirty="0"/>
              <a:t> </a:t>
            </a:r>
            <a:r>
              <a:rPr lang="en-US" sz="1100" dirty="0" err="1"/>
              <a:t>iterasi</a:t>
            </a:r>
            <a:r>
              <a:rPr lang="en-US" sz="1100" dirty="0"/>
              <a:t> </a:t>
            </a:r>
            <a:r>
              <a:rPr lang="en-US" sz="1100" dirty="0" err="1"/>
              <a:t>memiliki</a:t>
            </a:r>
            <a:r>
              <a:rPr lang="en-US" sz="1100" dirty="0"/>
              <a:t> </a:t>
            </a:r>
            <a:r>
              <a:rPr lang="en-US" sz="1100" dirty="0" err="1"/>
              <a:t>pengujian</a:t>
            </a:r>
            <a:r>
              <a:rPr lang="en-US" sz="1100" dirty="0"/>
              <a:t> </a:t>
            </a:r>
            <a:r>
              <a:rPr lang="en-US" sz="1100" dirty="0" err="1"/>
              <a:t>dan</a:t>
            </a:r>
            <a:r>
              <a:rPr lang="en-US" sz="1100" dirty="0"/>
              <a:t> </a:t>
            </a:r>
            <a:r>
              <a:rPr lang="en-US" sz="1100" dirty="0" err="1"/>
              <a:t>evaluasi</a:t>
            </a:r>
            <a:r>
              <a:rPr lang="en-US" sz="1100" dirty="0"/>
              <a:t> </a:t>
            </a:r>
            <a:r>
              <a:rPr lang="en-US" sz="1100" dirty="0" err="1"/>
              <a:t>sehingga</a:t>
            </a:r>
            <a:r>
              <a:rPr lang="en-US" sz="1100" dirty="0"/>
              <a:t> </a:t>
            </a:r>
            <a:r>
              <a:rPr lang="en-US" sz="1100" dirty="0" err="1"/>
              <a:t>kesalahan</a:t>
            </a:r>
            <a:r>
              <a:rPr lang="en-US" sz="1100" dirty="0"/>
              <a:t>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ditemukan</a:t>
            </a:r>
            <a:r>
              <a:rPr lang="en-US" sz="1100" dirty="0"/>
              <a:t> </a:t>
            </a:r>
            <a:r>
              <a:rPr lang="en-US" sz="1100" dirty="0" err="1"/>
              <a:t>dan</a:t>
            </a:r>
            <a:r>
              <a:rPr lang="en-US" sz="1100" dirty="0"/>
              <a:t> </a:t>
            </a:r>
            <a:r>
              <a:rPr lang="en-US" sz="1100" dirty="0" err="1"/>
              <a:t>diperbaiki</a:t>
            </a:r>
            <a:r>
              <a:rPr lang="en-US" sz="1100" dirty="0"/>
              <a:t> </a:t>
            </a:r>
            <a:r>
              <a:rPr lang="en-US" sz="1100" dirty="0" err="1"/>
              <a:t>lebih</a:t>
            </a:r>
            <a:r>
              <a:rPr lang="en-US" sz="1100" dirty="0"/>
              <a:t> </a:t>
            </a:r>
            <a:r>
              <a:rPr lang="en-US" sz="1100" dirty="0" err="1"/>
              <a:t>awal</a:t>
            </a:r>
            <a:r>
              <a:rPr lang="en-US" sz="1100" dirty="0"/>
              <a:t>. Hal </a:t>
            </a:r>
            <a:r>
              <a:rPr lang="en-US" sz="1100" dirty="0" err="1"/>
              <a:t>ini</a:t>
            </a:r>
            <a:r>
              <a:rPr lang="en-US" sz="1100" dirty="0"/>
              <a:t>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memastikan</a:t>
            </a:r>
            <a:r>
              <a:rPr lang="en-US" sz="1100" dirty="0"/>
              <a:t> </a:t>
            </a:r>
            <a:r>
              <a:rPr lang="en-US" sz="1100" dirty="0" err="1"/>
              <a:t>bahwa</a:t>
            </a:r>
            <a:r>
              <a:rPr lang="en-US" sz="1100" dirty="0"/>
              <a:t> </a:t>
            </a:r>
            <a:r>
              <a:rPr lang="en-US" sz="1100" dirty="0" err="1"/>
              <a:t>kualitas</a:t>
            </a:r>
            <a:r>
              <a:rPr lang="en-US" sz="1100" dirty="0"/>
              <a:t> </a:t>
            </a:r>
            <a:r>
              <a:rPr lang="en-US" sz="1100" dirty="0" err="1"/>
              <a:t>fitur</a:t>
            </a:r>
            <a:r>
              <a:rPr lang="en-US" sz="1100" dirty="0"/>
              <a:t> breakout room </a:t>
            </a:r>
            <a:r>
              <a:rPr lang="en-US" sz="1100" dirty="0" err="1"/>
              <a:t>terus</a:t>
            </a:r>
            <a:r>
              <a:rPr lang="en-US" sz="1100" dirty="0"/>
              <a:t> </a:t>
            </a:r>
            <a:r>
              <a:rPr lang="en-US" sz="1100" dirty="0" err="1"/>
              <a:t>ditingkatkan</a:t>
            </a:r>
            <a:r>
              <a:rPr lang="en-US" sz="1100" dirty="0"/>
              <a:t> </a:t>
            </a:r>
            <a:r>
              <a:rPr lang="en-US" sz="1100" dirty="0" err="1"/>
              <a:t>dan</a:t>
            </a:r>
            <a:r>
              <a:rPr lang="en-US" sz="1100" dirty="0"/>
              <a:t> </a:t>
            </a:r>
            <a:r>
              <a:rPr lang="en-US" sz="1100" dirty="0" err="1"/>
              <a:t>memenuhi</a:t>
            </a:r>
            <a:r>
              <a:rPr lang="en-US" sz="1100" dirty="0"/>
              <a:t> </a:t>
            </a:r>
            <a:r>
              <a:rPr lang="en-US" sz="1100" dirty="0" err="1"/>
              <a:t>standar</a:t>
            </a:r>
            <a:r>
              <a:rPr lang="en-US" sz="1100" dirty="0"/>
              <a:t> yang </a:t>
            </a:r>
            <a:r>
              <a:rPr lang="en-US" sz="1100" dirty="0" err="1"/>
              <a:t>diharapkan</a:t>
            </a:r>
            <a:r>
              <a:rPr lang="en-US" sz="1100" dirty="0"/>
              <a:t>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100" dirty="0" err="1"/>
              <a:t>Transparansi</a:t>
            </a:r>
            <a:r>
              <a:rPr lang="en-US" sz="1100" dirty="0"/>
              <a:t>: </a:t>
            </a:r>
            <a:r>
              <a:rPr lang="en-US" sz="1100" dirty="0" err="1"/>
              <a:t>Metode</a:t>
            </a:r>
            <a:r>
              <a:rPr lang="en-US" sz="1100" dirty="0"/>
              <a:t> SDLC agile </a:t>
            </a:r>
            <a:r>
              <a:rPr lang="en-US" sz="1100" dirty="0" err="1"/>
              <a:t>memungkinkan</a:t>
            </a:r>
            <a:r>
              <a:rPr lang="en-US" sz="1100" dirty="0"/>
              <a:t> </a:t>
            </a:r>
            <a:r>
              <a:rPr lang="en-US" sz="1100" dirty="0" err="1"/>
              <a:t>transparansi</a:t>
            </a:r>
            <a:r>
              <a:rPr lang="en-US" sz="1100" dirty="0"/>
              <a:t> </a:t>
            </a:r>
            <a:r>
              <a:rPr lang="en-US" sz="1100" dirty="0" err="1"/>
              <a:t>dan</a:t>
            </a:r>
            <a:r>
              <a:rPr lang="en-US" sz="1100" dirty="0"/>
              <a:t> </a:t>
            </a:r>
            <a:r>
              <a:rPr lang="en-US" sz="1100" dirty="0" err="1"/>
              <a:t>komunikasi</a:t>
            </a:r>
            <a:r>
              <a:rPr lang="en-US" sz="1100" dirty="0"/>
              <a:t> yang </a:t>
            </a:r>
            <a:r>
              <a:rPr lang="en-US" sz="1100" dirty="0" err="1"/>
              <a:t>lebih</a:t>
            </a:r>
            <a:r>
              <a:rPr lang="en-US" sz="1100" dirty="0"/>
              <a:t> </a:t>
            </a:r>
            <a:r>
              <a:rPr lang="en-US" sz="1100" dirty="0" err="1"/>
              <a:t>baik</a:t>
            </a:r>
            <a:r>
              <a:rPr lang="en-US" sz="1100" dirty="0"/>
              <a:t> </a:t>
            </a:r>
            <a:r>
              <a:rPr lang="en-US" sz="1100" dirty="0" err="1"/>
              <a:t>antara</a:t>
            </a:r>
            <a:r>
              <a:rPr lang="en-US" sz="1100" dirty="0"/>
              <a:t> </a:t>
            </a:r>
            <a:r>
              <a:rPr lang="en-US" sz="1100" dirty="0" err="1"/>
              <a:t>tim</a:t>
            </a:r>
            <a:r>
              <a:rPr lang="en-US" sz="1100" dirty="0"/>
              <a:t> </a:t>
            </a:r>
            <a:r>
              <a:rPr lang="en-US" sz="1100" dirty="0" err="1"/>
              <a:t>pengembang</a:t>
            </a:r>
            <a:r>
              <a:rPr lang="en-US" sz="1100" dirty="0"/>
              <a:t> </a:t>
            </a:r>
            <a:r>
              <a:rPr lang="en-US" sz="1100" dirty="0" err="1"/>
              <a:t>dan</a:t>
            </a:r>
            <a:r>
              <a:rPr lang="en-US" sz="1100" dirty="0"/>
              <a:t> </a:t>
            </a:r>
            <a:r>
              <a:rPr lang="en-US" sz="1100" dirty="0" err="1"/>
              <a:t>pemangku</a:t>
            </a:r>
            <a:r>
              <a:rPr lang="en-US" sz="1100" dirty="0"/>
              <a:t> </a:t>
            </a:r>
            <a:r>
              <a:rPr lang="en-US" sz="1100" dirty="0" err="1"/>
              <a:t>kepentingan</a:t>
            </a:r>
            <a:r>
              <a:rPr lang="en-US" sz="1100" dirty="0"/>
              <a:t>. Tim </a:t>
            </a:r>
            <a:r>
              <a:rPr lang="en-US" sz="1100" dirty="0" err="1"/>
              <a:t>pengembang</a:t>
            </a:r>
            <a:r>
              <a:rPr lang="en-US" sz="1100" dirty="0"/>
              <a:t> </a:t>
            </a:r>
            <a:r>
              <a:rPr lang="en-US" sz="1100" dirty="0" err="1"/>
              <a:t>dan</a:t>
            </a:r>
            <a:r>
              <a:rPr lang="en-US" sz="1100" dirty="0"/>
              <a:t> </a:t>
            </a:r>
            <a:r>
              <a:rPr lang="en-US" sz="1100" dirty="0" err="1"/>
              <a:t>pemangku</a:t>
            </a:r>
            <a:r>
              <a:rPr lang="en-US" sz="1100" dirty="0"/>
              <a:t> </a:t>
            </a:r>
            <a:r>
              <a:rPr lang="en-US" sz="1100" dirty="0" err="1"/>
              <a:t>kepentingan</a:t>
            </a:r>
            <a:r>
              <a:rPr lang="en-US" sz="1100" dirty="0"/>
              <a:t>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berdiskusi</a:t>
            </a:r>
            <a:r>
              <a:rPr lang="en-US" sz="1100" dirty="0"/>
              <a:t> </a:t>
            </a:r>
            <a:r>
              <a:rPr lang="en-US" sz="1100" dirty="0" err="1"/>
              <a:t>secara</a:t>
            </a:r>
            <a:r>
              <a:rPr lang="en-US" sz="1100" dirty="0"/>
              <a:t> </a:t>
            </a:r>
            <a:r>
              <a:rPr lang="en-US" sz="1100" dirty="0" err="1"/>
              <a:t>teratur</a:t>
            </a:r>
            <a:r>
              <a:rPr lang="en-US" sz="1100" dirty="0"/>
              <a:t> </a:t>
            </a:r>
            <a:r>
              <a:rPr lang="en-US" sz="1100" dirty="0" err="1"/>
              <a:t>tentang</a:t>
            </a:r>
            <a:r>
              <a:rPr lang="en-US" sz="1100" dirty="0"/>
              <a:t> </a:t>
            </a:r>
            <a:r>
              <a:rPr lang="en-US" sz="1100" dirty="0" err="1"/>
              <a:t>perkembangan</a:t>
            </a:r>
            <a:r>
              <a:rPr lang="en-US" sz="1100" dirty="0"/>
              <a:t> </a:t>
            </a:r>
            <a:r>
              <a:rPr lang="en-US" sz="1100" dirty="0" err="1"/>
              <a:t>fitur</a:t>
            </a:r>
            <a:r>
              <a:rPr lang="en-US" sz="1100" dirty="0"/>
              <a:t> breakout room, </a:t>
            </a:r>
            <a:r>
              <a:rPr lang="en-US" sz="1100" dirty="0" err="1"/>
              <a:t>sehingga</a:t>
            </a:r>
            <a:r>
              <a:rPr lang="en-US" sz="1100" dirty="0"/>
              <a:t> </a:t>
            </a:r>
            <a:r>
              <a:rPr lang="en-US" sz="1100" dirty="0" err="1"/>
              <a:t>kebutuhan</a:t>
            </a:r>
            <a:r>
              <a:rPr lang="en-US" sz="1100" dirty="0"/>
              <a:t> </a:t>
            </a:r>
            <a:r>
              <a:rPr lang="en-US" sz="1100" dirty="0" err="1"/>
              <a:t>pengguna</a:t>
            </a:r>
            <a:r>
              <a:rPr lang="en-US" sz="1100" dirty="0"/>
              <a:t>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dipenuhi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lebih</a:t>
            </a:r>
            <a:r>
              <a:rPr lang="en-US" sz="1100" dirty="0"/>
              <a:t> </a:t>
            </a:r>
            <a:r>
              <a:rPr lang="en-US" sz="1100" dirty="0" err="1"/>
              <a:t>baik</a:t>
            </a:r>
            <a:r>
              <a:rPr lang="en-US" sz="1100" dirty="0"/>
              <a:t>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100" dirty="0" err="1"/>
              <a:t>Penyelesaian</a:t>
            </a:r>
            <a:r>
              <a:rPr lang="en-US" sz="1100" dirty="0"/>
              <a:t> </a:t>
            </a:r>
            <a:r>
              <a:rPr lang="en-US" sz="1100" dirty="0" err="1"/>
              <a:t>Masalah</a:t>
            </a:r>
            <a:r>
              <a:rPr lang="en-US" sz="1100" dirty="0"/>
              <a:t> yang </a:t>
            </a:r>
            <a:r>
              <a:rPr lang="en-US" sz="1100" dirty="0" err="1"/>
              <a:t>Lebih</a:t>
            </a:r>
            <a:r>
              <a:rPr lang="en-US" sz="1100" dirty="0"/>
              <a:t> </a:t>
            </a:r>
            <a:r>
              <a:rPr lang="en-US" sz="1100" dirty="0" err="1"/>
              <a:t>Cepat</a:t>
            </a:r>
            <a:r>
              <a:rPr lang="en-US" sz="1100" dirty="0"/>
              <a:t>: </a:t>
            </a:r>
            <a:r>
              <a:rPr lang="en-US" sz="1100" dirty="0" err="1"/>
              <a:t>Dalam</a:t>
            </a:r>
            <a:r>
              <a:rPr lang="en-US" sz="1100" dirty="0"/>
              <a:t> </a:t>
            </a:r>
            <a:r>
              <a:rPr lang="en-US" sz="1100" dirty="0" err="1"/>
              <a:t>metode</a:t>
            </a:r>
            <a:r>
              <a:rPr lang="en-US" sz="1100" dirty="0"/>
              <a:t> SDLC agile, </a:t>
            </a:r>
            <a:r>
              <a:rPr lang="en-US" sz="1100" dirty="0" err="1"/>
              <a:t>masalah</a:t>
            </a:r>
            <a:r>
              <a:rPr lang="en-US" sz="1100" dirty="0"/>
              <a:t> yang </a:t>
            </a:r>
            <a:r>
              <a:rPr lang="en-US" sz="1100" dirty="0" err="1"/>
              <a:t>terjadi</a:t>
            </a:r>
            <a:r>
              <a:rPr lang="en-US" sz="1100" dirty="0"/>
              <a:t>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diidentifikasi</a:t>
            </a:r>
            <a:r>
              <a:rPr lang="en-US" sz="1100" dirty="0"/>
              <a:t> </a:t>
            </a:r>
            <a:r>
              <a:rPr lang="en-US" sz="1100" dirty="0" err="1"/>
              <a:t>dan</a:t>
            </a:r>
            <a:r>
              <a:rPr lang="en-US" sz="1100" dirty="0"/>
              <a:t> </a:t>
            </a:r>
            <a:r>
              <a:rPr lang="en-US" sz="1100" dirty="0" err="1"/>
              <a:t>diselesaikan</a:t>
            </a:r>
            <a:r>
              <a:rPr lang="en-US" sz="1100" dirty="0"/>
              <a:t> </a:t>
            </a:r>
            <a:r>
              <a:rPr lang="en-US" sz="1100" dirty="0" err="1"/>
              <a:t>lebih</a:t>
            </a:r>
            <a:r>
              <a:rPr lang="en-US" sz="1100" dirty="0"/>
              <a:t> </a:t>
            </a:r>
            <a:r>
              <a:rPr lang="en-US" sz="1100" dirty="0" err="1"/>
              <a:t>cepat</a:t>
            </a:r>
            <a:r>
              <a:rPr lang="en-US" sz="1100" dirty="0"/>
              <a:t>. Tim </a:t>
            </a:r>
            <a:r>
              <a:rPr lang="en-US" sz="1100" dirty="0" err="1"/>
              <a:t>pengembang</a:t>
            </a:r>
            <a:r>
              <a:rPr lang="en-US" sz="1100" dirty="0"/>
              <a:t>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merespons</a:t>
            </a:r>
            <a:r>
              <a:rPr lang="en-US" sz="1100" dirty="0"/>
              <a:t> </a:t>
            </a:r>
            <a:r>
              <a:rPr lang="en-US" sz="1100" dirty="0" err="1"/>
              <a:t>perubahan</a:t>
            </a:r>
            <a:r>
              <a:rPr lang="en-US" sz="1100" dirty="0"/>
              <a:t> </a:t>
            </a:r>
            <a:r>
              <a:rPr lang="en-US" sz="1100" dirty="0" err="1"/>
              <a:t>kebutuhan</a:t>
            </a:r>
            <a:r>
              <a:rPr lang="en-US" sz="1100" dirty="0"/>
              <a:t> </a:t>
            </a:r>
            <a:r>
              <a:rPr lang="en-US" sz="1100" dirty="0" err="1"/>
              <a:t>pengguna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cepat</a:t>
            </a:r>
            <a:r>
              <a:rPr lang="en-US" sz="1100" dirty="0"/>
              <a:t>, </a:t>
            </a:r>
            <a:r>
              <a:rPr lang="en-US" sz="1100" dirty="0" err="1"/>
              <a:t>sehingga</a:t>
            </a:r>
            <a:r>
              <a:rPr lang="en-US" sz="1100" dirty="0"/>
              <a:t> </a:t>
            </a:r>
            <a:r>
              <a:rPr lang="en-US" sz="1100" dirty="0" err="1"/>
              <a:t>masalah</a:t>
            </a:r>
            <a:r>
              <a:rPr lang="en-US" sz="1100" dirty="0"/>
              <a:t>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diatasi</a:t>
            </a:r>
            <a:r>
              <a:rPr lang="en-US" sz="1100" dirty="0"/>
              <a:t> </a:t>
            </a:r>
            <a:r>
              <a:rPr lang="en-US" sz="1100" dirty="0" err="1"/>
              <a:t>sebelum</a:t>
            </a:r>
            <a:r>
              <a:rPr lang="en-US" sz="1100" dirty="0"/>
              <a:t> </a:t>
            </a:r>
            <a:r>
              <a:rPr lang="en-US" sz="1100" dirty="0" err="1"/>
              <a:t>menjadi</a:t>
            </a:r>
            <a:r>
              <a:rPr lang="en-US" sz="1100" dirty="0"/>
              <a:t> </a:t>
            </a:r>
            <a:r>
              <a:rPr lang="en-US" sz="1100" dirty="0" err="1"/>
              <a:t>masalah</a:t>
            </a:r>
            <a:r>
              <a:rPr lang="en-US" sz="1100" dirty="0"/>
              <a:t> yang </a:t>
            </a:r>
            <a:r>
              <a:rPr lang="en-US" sz="1100" dirty="0" err="1"/>
              <a:t>lebih</a:t>
            </a:r>
            <a:r>
              <a:rPr lang="en-US" sz="1100" dirty="0"/>
              <a:t> </a:t>
            </a:r>
            <a:r>
              <a:rPr lang="en-US" sz="1100" dirty="0" err="1"/>
              <a:t>besar</a:t>
            </a:r>
            <a:r>
              <a:rPr lang="en-US" sz="1100" dirty="0"/>
              <a:t>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100" dirty="0" err="1"/>
              <a:t>Efisiensi</a:t>
            </a:r>
            <a:r>
              <a:rPr lang="en-US" sz="1100" dirty="0"/>
              <a:t>: </a:t>
            </a:r>
            <a:r>
              <a:rPr lang="en-US" sz="1100" dirty="0" err="1"/>
              <a:t>Metode</a:t>
            </a:r>
            <a:r>
              <a:rPr lang="en-US" sz="1100" dirty="0"/>
              <a:t> SDLC agile </a:t>
            </a:r>
            <a:r>
              <a:rPr lang="en-US" sz="1100" dirty="0" err="1"/>
              <a:t>memungkinkan</a:t>
            </a:r>
            <a:r>
              <a:rPr lang="en-US" sz="1100" dirty="0"/>
              <a:t> </a:t>
            </a:r>
            <a:r>
              <a:rPr lang="en-US" sz="1100" dirty="0" err="1"/>
              <a:t>tim</a:t>
            </a:r>
            <a:r>
              <a:rPr lang="en-US" sz="1100" dirty="0"/>
              <a:t> </a:t>
            </a:r>
            <a:r>
              <a:rPr lang="en-US" sz="1100" dirty="0" err="1"/>
              <a:t>pengembang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bekerja</a:t>
            </a:r>
            <a:r>
              <a:rPr lang="en-US" sz="1100" dirty="0"/>
              <a:t> </a:t>
            </a:r>
            <a:r>
              <a:rPr lang="en-US" sz="1100" dirty="0" err="1"/>
              <a:t>lebih</a:t>
            </a:r>
            <a:r>
              <a:rPr lang="en-US" sz="1100" dirty="0"/>
              <a:t> </a:t>
            </a:r>
            <a:r>
              <a:rPr lang="en-US" sz="1100" dirty="0" err="1"/>
              <a:t>efisien</a:t>
            </a:r>
            <a:r>
              <a:rPr lang="en-US" sz="1100" dirty="0"/>
              <a:t>. </a:t>
            </a:r>
            <a:r>
              <a:rPr lang="en-US" sz="1100" dirty="0" err="1"/>
              <a:t>Dalam</a:t>
            </a:r>
            <a:r>
              <a:rPr lang="en-US" sz="1100" dirty="0"/>
              <a:t> </a:t>
            </a:r>
            <a:r>
              <a:rPr lang="en-US" sz="1100" dirty="0" err="1"/>
              <a:t>metode</a:t>
            </a:r>
            <a:r>
              <a:rPr lang="en-US" sz="1100" dirty="0"/>
              <a:t> </a:t>
            </a:r>
            <a:r>
              <a:rPr lang="en-US" sz="1100" dirty="0" err="1"/>
              <a:t>ini</a:t>
            </a:r>
            <a:r>
              <a:rPr lang="en-US" sz="1100" dirty="0"/>
              <a:t>, </a:t>
            </a:r>
            <a:r>
              <a:rPr lang="en-US" sz="1100" dirty="0" err="1"/>
              <a:t>pengembangan</a:t>
            </a:r>
            <a:r>
              <a:rPr lang="en-US" sz="1100" dirty="0"/>
              <a:t> </a:t>
            </a:r>
            <a:r>
              <a:rPr lang="en-US" sz="1100" dirty="0" err="1"/>
              <a:t>fitur</a:t>
            </a:r>
            <a:r>
              <a:rPr lang="en-US" sz="1100" dirty="0"/>
              <a:t> breakout room </a:t>
            </a:r>
            <a:r>
              <a:rPr lang="en-US" sz="1100" dirty="0" err="1"/>
              <a:t>dibagi</a:t>
            </a:r>
            <a:r>
              <a:rPr lang="en-US" sz="1100" dirty="0"/>
              <a:t> </a:t>
            </a:r>
            <a:r>
              <a:rPr lang="en-US" sz="1100" dirty="0" err="1"/>
              <a:t>menjadi</a:t>
            </a:r>
            <a:r>
              <a:rPr lang="en-US" sz="1100" dirty="0"/>
              <a:t> </a:t>
            </a:r>
            <a:r>
              <a:rPr lang="en-US" sz="1100" dirty="0" err="1"/>
              <a:t>beberapa</a:t>
            </a:r>
            <a:r>
              <a:rPr lang="en-US" sz="1100" dirty="0"/>
              <a:t> </a:t>
            </a:r>
            <a:r>
              <a:rPr lang="en-US" sz="1100" dirty="0" err="1"/>
              <a:t>iterasi</a:t>
            </a:r>
            <a:r>
              <a:rPr lang="en-US" sz="1100" dirty="0"/>
              <a:t> </a:t>
            </a:r>
            <a:r>
              <a:rPr lang="en-US" sz="1100" dirty="0" err="1"/>
              <a:t>pendek</a:t>
            </a:r>
            <a:r>
              <a:rPr lang="en-US" sz="1100" dirty="0"/>
              <a:t>, yang </a:t>
            </a:r>
            <a:r>
              <a:rPr lang="en-US" sz="1100" dirty="0" err="1"/>
              <a:t>memungkinkan</a:t>
            </a:r>
            <a:r>
              <a:rPr lang="en-US" sz="1100" dirty="0"/>
              <a:t> </a:t>
            </a:r>
            <a:r>
              <a:rPr lang="en-US" sz="1100" dirty="0" err="1"/>
              <a:t>tim</a:t>
            </a:r>
            <a:r>
              <a:rPr lang="en-US" sz="1100" dirty="0"/>
              <a:t> </a:t>
            </a:r>
            <a:r>
              <a:rPr lang="en-US" sz="1100" dirty="0" err="1"/>
              <a:t>pengembang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fokus</a:t>
            </a:r>
            <a:r>
              <a:rPr lang="en-US" sz="1100" dirty="0"/>
              <a:t> </a:t>
            </a:r>
            <a:r>
              <a:rPr lang="en-US" sz="1100" dirty="0" err="1"/>
              <a:t>pada</a:t>
            </a:r>
            <a:r>
              <a:rPr lang="en-US" sz="1100" dirty="0"/>
              <a:t> </a:t>
            </a:r>
            <a:r>
              <a:rPr lang="en-US" sz="1100" dirty="0" err="1"/>
              <a:t>satu</a:t>
            </a:r>
            <a:r>
              <a:rPr lang="en-US" sz="1100" dirty="0"/>
              <a:t> </a:t>
            </a:r>
            <a:r>
              <a:rPr lang="en-US" sz="1100" dirty="0" err="1"/>
              <a:t>tugas</a:t>
            </a:r>
            <a:r>
              <a:rPr lang="en-US" sz="1100" dirty="0"/>
              <a:t> </a:t>
            </a:r>
            <a:r>
              <a:rPr lang="en-US" sz="1100" dirty="0" err="1"/>
              <a:t>pada</a:t>
            </a:r>
            <a:r>
              <a:rPr lang="en-US" sz="1100" dirty="0"/>
              <a:t> </a:t>
            </a:r>
            <a:r>
              <a:rPr lang="en-US" sz="1100" dirty="0" err="1"/>
              <a:t>satu</a:t>
            </a:r>
            <a:r>
              <a:rPr lang="en-US" sz="1100" dirty="0"/>
              <a:t> </a:t>
            </a:r>
            <a:r>
              <a:rPr lang="en-US" sz="1100" dirty="0" err="1"/>
              <a:t>waktu</a:t>
            </a:r>
            <a:r>
              <a:rPr lang="en-US" sz="1100" dirty="0"/>
              <a:t>. Hal </a:t>
            </a:r>
            <a:r>
              <a:rPr lang="en-US" sz="1100" dirty="0" err="1"/>
              <a:t>ini</a:t>
            </a:r>
            <a:r>
              <a:rPr lang="en-US" sz="1100" dirty="0"/>
              <a:t>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meningkatkan</a:t>
            </a:r>
            <a:r>
              <a:rPr lang="en-US" sz="1100" dirty="0"/>
              <a:t> </a:t>
            </a:r>
            <a:r>
              <a:rPr lang="en-US" sz="1100" dirty="0" err="1"/>
              <a:t>produktivitas</a:t>
            </a:r>
            <a:r>
              <a:rPr lang="en-US" sz="1100" dirty="0"/>
              <a:t> </a:t>
            </a:r>
            <a:r>
              <a:rPr lang="en-US" sz="1100" dirty="0" err="1"/>
              <a:t>dan</a:t>
            </a:r>
            <a:r>
              <a:rPr lang="en-US" sz="1100" dirty="0"/>
              <a:t> </a:t>
            </a:r>
            <a:r>
              <a:rPr lang="en-US" sz="1100" dirty="0" err="1"/>
              <a:t>mengurangi</a:t>
            </a:r>
            <a:r>
              <a:rPr lang="en-US" sz="1100" dirty="0"/>
              <a:t> </a:t>
            </a:r>
            <a:r>
              <a:rPr lang="en-US" sz="1100" dirty="0" err="1"/>
              <a:t>waktu</a:t>
            </a:r>
            <a:r>
              <a:rPr lang="en-US" sz="1100" dirty="0"/>
              <a:t> </a:t>
            </a:r>
            <a:r>
              <a:rPr lang="en-US" sz="1100" dirty="0" err="1"/>
              <a:t>pengembangan</a:t>
            </a:r>
            <a:r>
              <a:rPr lang="en-US" sz="1100" dirty="0"/>
              <a:t> </a:t>
            </a:r>
            <a:r>
              <a:rPr lang="en-US" sz="1100" dirty="0" err="1"/>
              <a:t>secara</a:t>
            </a:r>
            <a:r>
              <a:rPr lang="en-US" sz="1100" dirty="0"/>
              <a:t> </a:t>
            </a:r>
            <a:r>
              <a:rPr lang="en-US" sz="1100" dirty="0" err="1"/>
              <a:t>keseluruhan</a:t>
            </a:r>
            <a:r>
              <a:rPr lang="en-US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8556250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9" name="TextBox 1"/>
          <p:cNvSpPr txBox="1"/>
          <p:nvPr/>
        </p:nvSpPr>
        <p:spPr>
          <a:xfrm>
            <a:off x="739965" y="671957"/>
            <a:ext cx="721832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Penjelasan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Tahap-Tahap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Prototype Google Meet Breakout Room</a:t>
            </a:r>
          </a:p>
          <a:p>
            <a:pPr lvl="0" algn="just"/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Berikut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tahap-tahap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Agile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fitur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breakout room di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GMeet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0" algn="just"/>
            <a:endParaRPr lang="en-ID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just">
              <a:buAutoNum type="arabicPeriod"/>
            </a:pP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Tahap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Perencanaan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(Planning):  - Tim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pengembang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pengumpulan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terkait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fitur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breakout room di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GMeet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diharapkan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cara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penggunaan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dll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.  - Tim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pengembang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merumuskan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fitur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.  -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Penjadwalan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pekerjaan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daya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dibutuhkan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waktu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pengerjaan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lvl="0" indent="-228600" algn="just">
              <a:buAutoNum type="arabicPeriod"/>
            </a:pP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Tahap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(Analysis):  - Tim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pengembang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teknis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memastikan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kelayakan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memahami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masalah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dipecahkan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.  - Tim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pengembang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User Stories (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cerita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memperjelas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mengidentifikasi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cerita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lvl="0" indent="-228600" algn="just">
              <a:buAutoNum type="arabicPeriod"/>
            </a:pP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Tahap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Desain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(Design):  - Tim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pengembang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desain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fitur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breakout room di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GMeet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terbaik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.  - Tim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pengembang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mempertimbangkan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aspek-aspek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UI/UX,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integrasi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fitur-fitur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lain,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kemampuan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mengelola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ruang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breakout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efisien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lvl="0" indent="-228600" algn="just">
              <a:buAutoNum type="arabicPeriod"/>
            </a:pP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Tahap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Implementasi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(Implementation):  - Tim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pengembang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mulai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mengimplementasikan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fitur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breakout room di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GMeet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teknologi-teknologi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terbaru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.  - Tim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pengembang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pendekatan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Agile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iterasi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kecil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fitur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dikembangkan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memastikan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kualitas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keandalan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lvl="0" indent="-228600" algn="just">
              <a:buAutoNum type="arabicPeriod"/>
            </a:pP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Tahap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Pengujian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(Testing):  - Tim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pengembang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pengujian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terhadap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fitur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breakout room yang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dikembangkan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sebelumnya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.  - Tim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pengembang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pengujian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integrasi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fitur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breakout room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fitur-fitur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lain di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GMeet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.  - Tim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pengembang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pengujian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akhir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memastikan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keamanan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kinerja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fitur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breakout room.</a:t>
            </a:r>
          </a:p>
          <a:p>
            <a:pPr marL="228600" lvl="0" indent="-228600" algn="just">
              <a:buAutoNum type="arabicPeriod"/>
            </a:pP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Tahap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Pemeliharaan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(Maintenance):  - Tim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pengembang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pemeliharaan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perbaikan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fitur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breakout room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ditemukan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bug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kesalahan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.  - Tim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pengembang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meningkatkan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fitur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breakout room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umpan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balik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permintaan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pengguna.Dalam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fitur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breakout room di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GMeet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Agile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sangat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berguna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karena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fitur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harus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beradaptasi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selalu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berubah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pendekatan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Agile,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tim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pengembang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merespons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perubahan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cepat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meningkatkan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fitur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breakout room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000" dirty="0" err="1">
                <a:latin typeface="Arial" panose="020B0604020202020204" pitchFamily="34" charset="0"/>
                <a:cs typeface="Arial" panose="020B0604020202020204" pitchFamily="34" charset="0"/>
              </a:rPr>
              <a:t>terus-menerus</a:t>
            </a:r>
            <a:r>
              <a:rPr lang="en-ID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934493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Google Shape;1025;p37"/>
          <p:cNvSpPr/>
          <p:nvPr/>
        </p:nvSpPr>
        <p:spPr>
          <a:xfrm rot="-1706440" flipH="1">
            <a:off x="7525672" y="3611296"/>
            <a:ext cx="1114964" cy="1114964"/>
          </a:xfrm>
          <a:prstGeom prst="pie">
            <a:avLst>
              <a:gd name="adj1" fmla="val 0"/>
              <a:gd name="adj2" fmla="val 1620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742" name="Google Shape;1027;p37"/>
          <p:cNvSpPr txBox="1">
            <a:spLocks noGrp="1"/>
          </p:cNvSpPr>
          <p:nvPr>
            <p:ph type="subTitle" idx="1"/>
          </p:nvPr>
        </p:nvSpPr>
        <p:spPr>
          <a:xfrm>
            <a:off x="2270276" y="1289894"/>
            <a:ext cx="6083850" cy="19416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err="1"/>
              <a:t>Mengembangkan aplikasi google meet dengan cara menambahkan fitur breakout room</a:t>
            </a:r>
          </a:p>
        </p:txBody>
      </p:sp>
      <p:sp>
        <p:nvSpPr>
          <p:cNvPr id="1048743" name="Google Shape;1028;p37"/>
          <p:cNvSpPr/>
          <p:nvPr/>
        </p:nvSpPr>
        <p:spPr>
          <a:xfrm>
            <a:off x="4902802" y="3085839"/>
            <a:ext cx="93300" cy="9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48744" name="Google Shape;1029;p37"/>
          <p:cNvSpPr/>
          <p:nvPr/>
        </p:nvSpPr>
        <p:spPr>
          <a:xfrm>
            <a:off x="5247552" y="3085839"/>
            <a:ext cx="93300" cy="933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48745" name="Google Shape;1030;p37"/>
          <p:cNvSpPr/>
          <p:nvPr/>
        </p:nvSpPr>
        <p:spPr>
          <a:xfrm>
            <a:off x="5592302" y="3085839"/>
            <a:ext cx="93300" cy="9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6" name="Google Shape;1031;p37"/>
          <p:cNvGrpSpPr/>
          <p:nvPr/>
        </p:nvGrpSpPr>
        <p:grpSpPr>
          <a:xfrm>
            <a:off x="466648" y="1312071"/>
            <a:ext cx="2016583" cy="3291851"/>
            <a:chOff x="1383125" y="1015300"/>
            <a:chExt cx="1003375" cy="1637900"/>
          </a:xfrm>
        </p:grpSpPr>
        <p:sp>
          <p:nvSpPr>
            <p:cNvPr id="1048746" name="Google Shape;1032;p37"/>
            <p:cNvSpPr/>
            <p:nvPr/>
          </p:nvSpPr>
          <p:spPr>
            <a:xfrm>
              <a:off x="1708525" y="1241225"/>
              <a:ext cx="163350" cy="82800"/>
            </a:xfrm>
            <a:custGeom>
              <a:avLst/>
              <a:gdLst/>
              <a:ahLst/>
              <a:cxnLst/>
              <a:rect l="l" t="t" r="r" b="b"/>
              <a:pathLst>
                <a:path w="6534" h="3311" extrusionOk="0">
                  <a:moveTo>
                    <a:pt x="2535" y="1"/>
                  </a:moveTo>
                  <a:cubicBezTo>
                    <a:pt x="2470" y="1"/>
                    <a:pt x="2405" y="2"/>
                    <a:pt x="2340" y="3"/>
                  </a:cubicBezTo>
                  <a:cubicBezTo>
                    <a:pt x="1888" y="3"/>
                    <a:pt x="1404" y="70"/>
                    <a:pt x="970" y="254"/>
                  </a:cubicBezTo>
                  <a:cubicBezTo>
                    <a:pt x="552" y="454"/>
                    <a:pt x="167" y="822"/>
                    <a:pt x="84" y="1290"/>
                  </a:cubicBezTo>
                  <a:cubicBezTo>
                    <a:pt x="0" y="1741"/>
                    <a:pt x="251" y="2259"/>
                    <a:pt x="685" y="2409"/>
                  </a:cubicBezTo>
                  <a:cubicBezTo>
                    <a:pt x="676" y="2409"/>
                    <a:pt x="667" y="2408"/>
                    <a:pt x="657" y="2408"/>
                  </a:cubicBezTo>
                  <a:cubicBezTo>
                    <a:pt x="465" y="2408"/>
                    <a:pt x="266" y="2569"/>
                    <a:pt x="234" y="2760"/>
                  </a:cubicBezTo>
                  <a:cubicBezTo>
                    <a:pt x="218" y="2977"/>
                    <a:pt x="351" y="3178"/>
                    <a:pt x="568" y="3228"/>
                  </a:cubicBezTo>
                  <a:lnTo>
                    <a:pt x="6350" y="3312"/>
                  </a:lnTo>
                  <a:cubicBezTo>
                    <a:pt x="6533" y="2643"/>
                    <a:pt x="6350" y="1925"/>
                    <a:pt x="5949" y="1390"/>
                  </a:cubicBezTo>
                  <a:cubicBezTo>
                    <a:pt x="5564" y="839"/>
                    <a:pt x="4946" y="471"/>
                    <a:pt x="4328" y="254"/>
                  </a:cubicBezTo>
                  <a:cubicBezTo>
                    <a:pt x="3755" y="73"/>
                    <a:pt x="3141" y="1"/>
                    <a:pt x="2535" y="1"/>
                  </a:cubicBezTo>
                  <a:close/>
                </a:path>
              </a:pathLst>
            </a:custGeom>
            <a:solidFill>
              <a:srgbClr val="F9B9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47" name="Google Shape;1033;p37"/>
            <p:cNvSpPr/>
            <p:nvPr/>
          </p:nvSpPr>
          <p:spPr>
            <a:xfrm>
              <a:off x="2206450" y="1015300"/>
              <a:ext cx="54325" cy="80650"/>
            </a:xfrm>
            <a:custGeom>
              <a:avLst/>
              <a:gdLst/>
              <a:ahLst/>
              <a:cxnLst/>
              <a:rect l="l" t="t" r="r" b="b"/>
              <a:pathLst>
                <a:path w="2173" h="3226" extrusionOk="0">
                  <a:moveTo>
                    <a:pt x="705" y="1"/>
                  </a:moveTo>
                  <a:cubicBezTo>
                    <a:pt x="704" y="1"/>
                    <a:pt x="703" y="1"/>
                    <a:pt x="702" y="1"/>
                  </a:cubicBezTo>
                  <a:cubicBezTo>
                    <a:pt x="535" y="18"/>
                    <a:pt x="0" y="2607"/>
                    <a:pt x="0" y="2607"/>
                  </a:cubicBezTo>
                  <a:lnTo>
                    <a:pt x="1370" y="3226"/>
                  </a:lnTo>
                  <a:cubicBezTo>
                    <a:pt x="1370" y="3226"/>
                    <a:pt x="2172" y="2424"/>
                    <a:pt x="2038" y="1973"/>
                  </a:cubicBezTo>
                  <a:lnTo>
                    <a:pt x="2038" y="1973"/>
                  </a:lnTo>
                  <a:cubicBezTo>
                    <a:pt x="2039" y="1973"/>
                    <a:pt x="2040" y="1973"/>
                    <a:pt x="2041" y="1973"/>
                  </a:cubicBezTo>
                  <a:cubicBezTo>
                    <a:pt x="2072" y="1973"/>
                    <a:pt x="2064" y="1605"/>
                    <a:pt x="1721" y="1588"/>
                  </a:cubicBezTo>
                  <a:cubicBezTo>
                    <a:pt x="1672" y="1452"/>
                    <a:pt x="1544" y="1423"/>
                    <a:pt x="1445" y="1423"/>
                  </a:cubicBezTo>
                  <a:cubicBezTo>
                    <a:pt x="1375" y="1423"/>
                    <a:pt x="1320" y="1438"/>
                    <a:pt x="1320" y="1438"/>
                  </a:cubicBezTo>
                  <a:cubicBezTo>
                    <a:pt x="1320" y="1438"/>
                    <a:pt x="1654" y="302"/>
                    <a:pt x="1521" y="268"/>
                  </a:cubicBezTo>
                  <a:cubicBezTo>
                    <a:pt x="1519" y="268"/>
                    <a:pt x="1518" y="268"/>
                    <a:pt x="1517" y="268"/>
                  </a:cubicBezTo>
                  <a:cubicBezTo>
                    <a:pt x="1361" y="268"/>
                    <a:pt x="819" y="1271"/>
                    <a:pt x="819" y="1271"/>
                  </a:cubicBezTo>
                  <a:cubicBezTo>
                    <a:pt x="819" y="1271"/>
                    <a:pt x="868" y="1"/>
                    <a:pt x="705" y="1"/>
                  </a:cubicBezTo>
                  <a:close/>
                </a:path>
              </a:pathLst>
            </a:custGeom>
            <a:solidFill>
              <a:srgbClr val="E58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48" name="Google Shape;1034;p37"/>
            <p:cNvSpPr/>
            <p:nvPr/>
          </p:nvSpPr>
          <p:spPr>
            <a:xfrm>
              <a:off x="2215625" y="1052900"/>
              <a:ext cx="24675" cy="27600"/>
            </a:xfrm>
            <a:custGeom>
              <a:avLst/>
              <a:gdLst/>
              <a:ahLst/>
              <a:cxnLst/>
              <a:rect l="l" t="t" r="r" b="b"/>
              <a:pathLst>
                <a:path w="986" h="1104" fill="none" extrusionOk="0">
                  <a:moveTo>
                    <a:pt x="1" y="1"/>
                  </a:moveTo>
                  <a:cubicBezTo>
                    <a:pt x="1" y="1"/>
                    <a:pt x="936" y="17"/>
                    <a:pt x="953" y="218"/>
                  </a:cubicBezTo>
                  <a:cubicBezTo>
                    <a:pt x="986" y="402"/>
                    <a:pt x="351" y="469"/>
                    <a:pt x="351" y="469"/>
                  </a:cubicBezTo>
                  <a:cubicBezTo>
                    <a:pt x="585" y="719"/>
                    <a:pt x="485" y="1103"/>
                    <a:pt x="485" y="1103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miter lim="167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49" name="Google Shape;1035;p37"/>
            <p:cNvSpPr/>
            <p:nvPr/>
          </p:nvSpPr>
          <p:spPr>
            <a:xfrm>
              <a:off x="2231075" y="1057075"/>
              <a:ext cx="18000" cy="15075"/>
            </a:xfrm>
            <a:custGeom>
              <a:avLst/>
              <a:gdLst/>
              <a:ahLst/>
              <a:cxnLst/>
              <a:rect l="l" t="t" r="r" b="b"/>
              <a:pathLst>
                <a:path w="720" h="603" fill="none" extrusionOk="0">
                  <a:moveTo>
                    <a:pt x="719" y="1"/>
                  </a:moveTo>
                  <a:cubicBezTo>
                    <a:pt x="669" y="151"/>
                    <a:pt x="586" y="268"/>
                    <a:pt x="502" y="385"/>
                  </a:cubicBezTo>
                  <a:cubicBezTo>
                    <a:pt x="435" y="469"/>
                    <a:pt x="335" y="552"/>
                    <a:pt x="235" y="586"/>
                  </a:cubicBezTo>
                  <a:cubicBezTo>
                    <a:pt x="185" y="602"/>
                    <a:pt x="151" y="602"/>
                    <a:pt x="101" y="586"/>
                  </a:cubicBezTo>
                  <a:lnTo>
                    <a:pt x="51" y="519"/>
                  </a:lnTo>
                  <a:cubicBezTo>
                    <a:pt x="1" y="435"/>
                    <a:pt x="18" y="335"/>
                    <a:pt x="18" y="235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miter lim="167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50" name="Google Shape;1036;p37"/>
            <p:cNvSpPr/>
            <p:nvPr/>
          </p:nvSpPr>
          <p:spPr>
            <a:xfrm>
              <a:off x="2241525" y="1065025"/>
              <a:ext cx="15900" cy="7950"/>
            </a:xfrm>
            <a:custGeom>
              <a:avLst/>
              <a:gdLst/>
              <a:ahLst/>
              <a:cxnLst/>
              <a:rect l="l" t="t" r="r" b="b"/>
              <a:pathLst>
                <a:path w="636" h="318" fill="none" extrusionOk="0">
                  <a:moveTo>
                    <a:pt x="1" y="167"/>
                  </a:moveTo>
                  <a:cubicBezTo>
                    <a:pt x="1" y="234"/>
                    <a:pt x="51" y="268"/>
                    <a:pt x="84" y="284"/>
                  </a:cubicBezTo>
                  <a:cubicBezTo>
                    <a:pt x="134" y="318"/>
                    <a:pt x="184" y="318"/>
                    <a:pt x="251" y="284"/>
                  </a:cubicBezTo>
                  <a:cubicBezTo>
                    <a:pt x="318" y="268"/>
                    <a:pt x="368" y="251"/>
                    <a:pt x="402" y="201"/>
                  </a:cubicBezTo>
                  <a:cubicBezTo>
                    <a:pt x="485" y="134"/>
                    <a:pt x="569" y="84"/>
                    <a:pt x="635" y="0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miter lim="167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51" name="Google Shape;1037;p37"/>
            <p:cNvSpPr/>
            <p:nvPr/>
          </p:nvSpPr>
          <p:spPr>
            <a:xfrm>
              <a:off x="2251975" y="1068350"/>
              <a:ext cx="4625" cy="1700"/>
            </a:xfrm>
            <a:custGeom>
              <a:avLst/>
              <a:gdLst/>
              <a:ahLst/>
              <a:cxnLst/>
              <a:rect l="l" t="t" r="r" b="b"/>
              <a:pathLst>
                <a:path w="185" h="68" fill="none" extrusionOk="0">
                  <a:moveTo>
                    <a:pt x="0" y="68"/>
                  </a:moveTo>
                  <a:cubicBezTo>
                    <a:pt x="67" y="68"/>
                    <a:pt x="151" y="51"/>
                    <a:pt x="184" y="1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miter lim="167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52" name="Google Shape;1038;p37"/>
            <p:cNvSpPr/>
            <p:nvPr/>
          </p:nvSpPr>
          <p:spPr>
            <a:xfrm>
              <a:off x="1643350" y="1286000"/>
              <a:ext cx="332950" cy="273200"/>
            </a:xfrm>
            <a:custGeom>
              <a:avLst/>
              <a:gdLst/>
              <a:ahLst/>
              <a:cxnLst/>
              <a:rect l="l" t="t" r="r" b="b"/>
              <a:pathLst>
                <a:path w="13318" h="10928" extrusionOk="0">
                  <a:moveTo>
                    <a:pt x="11262" y="0"/>
                  </a:moveTo>
                  <a:lnTo>
                    <a:pt x="6851" y="1086"/>
                  </a:lnTo>
                  <a:lnTo>
                    <a:pt x="2340" y="1220"/>
                  </a:lnTo>
                  <a:lnTo>
                    <a:pt x="1" y="10927"/>
                  </a:lnTo>
                  <a:lnTo>
                    <a:pt x="10928" y="10927"/>
                  </a:lnTo>
                  <a:cubicBezTo>
                    <a:pt x="10928" y="10927"/>
                    <a:pt x="13318" y="2841"/>
                    <a:pt x="11262" y="0"/>
                  </a:cubicBezTo>
                  <a:close/>
                </a:path>
              </a:pathLst>
            </a:custGeom>
            <a:solidFill>
              <a:srgbClr val="F9B9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53" name="Google Shape;1039;p37"/>
            <p:cNvSpPr/>
            <p:nvPr/>
          </p:nvSpPr>
          <p:spPr>
            <a:xfrm>
              <a:off x="1726900" y="1305625"/>
              <a:ext cx="82325" cy="74800"/>
            </a:xfrm>
            <a:custGeom>
              <a:avLst/>
              <a:gdLst/>
              <a:ahLst/>
              <a:cxnLst/>
              <a:rect l="l" t="t" r="r" b="b"/>
              <a:pathLst>
                <a:path w="3293" h="2992" fill="none" extrusionOk="0">
                  <a:moveTo>
                    <a:pt x="351" y="401"/>
                  </a:moveTo>
                  <a:cubicBezTo>
                    <a:pt x="535" y="184"/>
                    <a:pt x="786" y="51"/>
                    <a:pt x="1087" y="17"/>
                  </a:cubicBezTo>
                  <a:cubicBezTo>
                    <a:pt x="1204" y="0"/>
                    <a:pt x="1371" y="34"/>
                    <a:pt x="1438" y="151"/>
                  </a:cubicBezTo>
                  <a:cubicBezTo>
                    <a:pt x="1471" y="234"/>
                    <a:pt x="1471" y="335"/>
                    <a:pt x="1438" y="418"/>
                  </a:cubicBezTo>
                  <a:cubicBezTo>
                    <a:pt x="1404" y="502"/>
                    <a:pt x="1337" y="568"/>
                    <a:pt x="1254" y="635"/>
                  </a:cubicBezTo>
                  <a:cubicBezTo>
                    <a:pt x="1037" y="819"/>
                    <a:pt x="786" y="986"/>
                    <a:pt x="552" y="1187"/>
                  </a:cubicBezTo>
                  <a:cubicBezTo>
                    <a:pt x="351" y="1370"/>
                    <a:pt x="134" y="1621"/>
                    <a:pt x="51" y="1905"/>
                  </a:cubicBezTo>
                  <a:cubicBezTo>
                    <a:pt x="1" y="2072"/>
                    <a:pt x="1" y="2306"/>
                    <a:pt x="118" y="2423"/>
                  </a:cubicBezTo>
                  <a:cubicBezTo>
                    <a:pt x="268" y="2573"/>
                    <a:pt x="519" y="2540"/>
                    <a:pt x="752" y="2523"/>
                  </a:cubicBezTo>
                  <a:cubicBezTo>
                    <a:pt x="1187" y="2457"/>
                    <a:pt x="1655" y="2423"/>
                    <a:pt x="2089" y="2490"/>
                  </a:cubicBezTo>
                  <a:cubicBezTo>
                    <a:pt x="2524" y="2557"/>
                    <a:pt x="2958" y="2690"/>
                    <a:pt x="3292" y="2991"/>
                  </a:cubicBezTo>
                </a:path>
              </a:pathLst>
            </a:custGeom>
            <a:noFill/>
            <a:ln w="29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54" name="Google Shape;1040;p37"/>
            <p:cNvSpPr/>
            <p:nvPr/>
          </p:nvSpPr>
          <p:spPr>
            <a:xfrm>
              <a:off x="1842600" y="1295175"/>
              <a:ext cx="57675" cy="76475"/>
            </a:xfrm>
            <a:custGeom>
              <a:avLst/>
              <a:gdLst/>
              <a:ahLst/>
              <a:cxnLst/>
              <a:rect l="l" t="t" r="r" b="b"/>
              <a:pathLst>
                <a:path w="2307" h="3059" fill="none" extrusionOk="0">
                  <a:moveTo>
                    <a:pt x="452" y="1"/>
                  </a:moveTo>
                  <a:cubicBezTo>
                    <a:pt x="419" y="218"/>
                    <a:pt x="552" y="402"/>
                    <a:pt x="736" y="485"/>
                  </a:cubicBezTo>
                  <a:cubicBezTo>
                    <a:pt x="903" y="585"/>
                    <a:pt x="1120" y="585"/>
                    <a:pt x="1321" y="602"/>
                  </a:cubicBezTo>
                  <a:cubicBezTo>
                    <a:pt x="1538" y="602"/>
                    <a:pt x="1722" y="602"/>
                    <a:pt x="1922" y="669"/>
                  </a:cubicBezTo>
                  <a:cubicBezTo>
                    <a:pt x="2123" y="736"/>
                    <a:pt x="2307" y="886"/>
                    <a:pt x="2307" y="1070"/>
                  </a:cubicBezTo>
                  <a:cubicBezTo>
                    <a:pt x="2307" y="1187"/>
                    <a:pt x="2223" y="1321"/>
                    <a:pt x="2123" y="1387"/>
                  </a:cubicBezTo>
                  <a:cubicBezTo>
                    <a:pt x="2006" y="1471"/>
                    <a:pt x="1889" y="1504"/>
                    <a:pt x="1789" y="1555"/>
                  </a:cubicBezTo>
                  <a:cubicBezTo>
                    <a:pt x="1471" y="1655"/>
                    <a:pt x="1170" y="1772"/>
                    <a:pt x="870" y="1922"/>
                  </a:cubicBezTo>
                  <a:cubicBezTo>
                    <a:pt x="636" y="2022"/>
                    <a:pt x="402" y="2156"/>
                    <a:pt x="235" y="2340"/>
                  </a:cubicBezTo>
                  <a:cubicBezTo>
                    <a:pt x="68" y="2524"/>
                    <a:pt x="1" y="2841"/>
                    <a:pt x="151" y="3058"/>
                  </a:cubicBezTo>
                </a:path>
              </a:pathLst>
            </a:custGeom>
            <a:noFill/>
            <a:ln w="29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55" name="Google Shape;1041;p37"/>
            <p:cNvSpPr/>
            <p:nvPr/>
          </p:nvSpPr>
          <p:spPr>
            <a:xfrm>
              <a:off x="1748200" y="1439700"/>
              <a:ext cx="132875" cy="15075"/>
            </a:xfrm>
            <a:custGeom>
              <a:avLst/>
              <a:gdLst/>
              <a:ahLst/>
              <a:cxnLst/>
              <a:rect l="l" t="t" r="r" b="b"/>
              <a:pathLst>
                <a:path w="5315" h="603" fill="none" extrusionOk="0">
                  <a:moveTo>
                    <a:pt x="1" y="368"/>
                  </a:moveTo>
                  <a:cubicBezTo>
                    <a:pt x="1772" y="485"/>
                    <a:pt x="3610" y="602"/>
                    <a:pt x="5314" y="1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56" name="Google Shape;1042;p37"/>
            <p:cNvSpPr/>
            <p:nvPr/>
          </p:nvSpPr>
          <p:spPr>
            <a:xfrm>
              <a:off x="1882300" y="1447650"/>
              <a:ext cx="14225" cy="73125"/>
            </a:xfrm>
            <a:custGeom>
              <a:avLst/>
              <a:gdLst/>
              <a:ahLst/>
              <a:cxnLst/>
              <a:rect l="l" t="t" r="r" b="b"/>
              <a:pathLst>
                <a:path w="569" h="2925" fill="none" extrusionOk="0">
                  <a:moveTo>
                    <a:pt x="0" y="0"/>
                  </a:moveTo>
                  <a:cubicBezTo>
                    <a:pt x="418" y="903"/>
                    <a:pt x="568" y="1938"/>
                    <a:pt x="401" y="2924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57" name="Google Shape;1043;p37"/>
            <p:cNvSpPr/>
            <p:nvPr/>
          </p:nvSpPr>
          <p:spPr>
            <a:xfrm>
              <a:off x="1695575" y="1456425"/>
              <a:ext cx="48050" cy="71450"/>
            </a:xfrm>
            <a:custGeom>
              <a:avLst/>
              <a:gdLst/>
              <a:ahLst/>
              <a:cxnLst/>
              <a:rect l="l" t="t" r="r" b="b"/>
              <a:pathLst>
                <a:path w="1922" h="2858" fill="none" extrusionOk="0">
                  <a:moveTo>
                    <a:pt x="1922" y="0"/>
                  </a:moveTo>
                  <a:cubicBezTo>
                    <a:pt x="1671" y="1153"/>
                    <a:pt x="953" y="2206"/>
                    <a:pt x="0" y="2857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58" name="Google Shape;1044;p37"/>
            <p:cNvSpPr/>
            <p:nvPr/>
          </p:nvSpPr>
          <p:spPr>
            <a:xfrm>
              <a:off x="1784975" y="1217075"/>
              <a:ext cx="97375" cy="102775"/>
            </a:xfrm>
            <a:custGeom>
              <a:avLst/>
              <a:gdLst/>
              <a:ahLst/>
              <a:cxnLst/>
              <a:rect l="l" t="t" r="r" b="b"/>
              <a:pathLst>
                <a:path w="3895" h="4111" extrusionOk="0">
                  <a:moveTo>
                    <a:pt x="1922" y="0"/>
                  </a:moveTo>
                  <a:lnTo>
                    <a:pt x="0" y="719"/>
                  </a:lnTo>
                  <a:lnTo>
                    <a:pt x="384" y="2055"/>
                  </a:lnTo>
                  <a:lnTo>
                    <a:pt x="251" y="4010"/>
                  </a:lnTo>
                  <a:lnTo>
                    <a:pt x="2456" y="4110"/>
                  </a:lnTo>
                  <a:lnTo>
                    <a:pt x="2339" y="2640"/>
                  </a:lnTo>
                  <a:lnTo>
                    <a:pt x="2339" y="2640"/>
                  </a:lnTo>
                  <a:cubicBezTo>
                    <a:pt x="2435" y="2652"/>
                    <a:pt x="2529" y="2658"/>
                    <a:pt x="2619" y="2658"/>
                  </a:cubicBezTo>
                  <a:cubicBezTo>
                    <a:pt x="3392" y="2658"/>
                    <a:pt x="3895" y="2214"/>
                    <a:pt x="3191" y="1420"/>
                  </a:cubicBezTo>
                  <a:lnTo>
                    <a:pt x="1922" y="0"/>
                  </a:lnTo>
                  <a:close/>
                </a:path>
              </a:pathLst>
            </a:custGeom>
            <a:solidFill>
              <a:srgbClr val="E58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59" name="Google Shape;1045;p37"/>
            <p:cNvSpPr/>
            <p:nvPr/>
          </p:nvSpPr>
          <p:spPr>
            <a:xfrm>
              <a:off x="1833825" y="1244225"/>
              <a:ext cx="19250" cy="34275"/>
            </a:xfrm>
            <a:custGeom>
              <a:avLst/>
              <a:gdLst/>
              <a:ahLst/>
              <a:cxnLst/>
              <a:rect l="l" t="t" r="r" b="b"/>
              <a:pathLst>
                <a:path w="770" h="1371" fill="none" extrusionOk="0">
                  <a:moveTo>
                    <a:pt x="135" y="0"/>
                  </a:moveTo>
                  <a:cubicBezTo>
                    <a:pt x="135" y="0"/>
                    <a:pt x="435" y="217"/>
                    <a:pt x="519" y="251"/>
                  </a:cubicBezTo>
                  <a:lnTo>
                    <a:pt x="335" y="334"/>
                  </a:lnTo>
                  <a:cubicBezTo>
                    <a:pt x="335" y="334"/>
                    <a:pt x="502" y="451"/>
                    <a:pt x="569" y="451"/>
                  </a:cubicBezTo>
                  <a:cubicBezTo>
                    <a:pt x="569" y="451"/>
                    <a:pt x="352" y="752"/>
                    <a:pt x="1" y="602"/>
                  </a:cubicBezTo>
                  <a:cubicBezTo>
                    <a:pt x="352" y="1370"/>
                    <a:pt x="770" y="869"/>
                    <a:pt x="770" y="869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60" name="Google Shape;1046;p37"/>
            <p:cNvSpPr/>
            <p:nvPr/>
          </p:nvSpPr>
          <p:spPr>
            <a:xfrm>
              <a:off x="1839275" y="1237375"/>
              <a:ext cx="4600" cy="3700"/>
            </a:xfrm>
            <a:custGeom>
              <a:avLst/>
              <a:gdLst/>
              <a:ahLst/>
              <a:cxnLst/>
              <a:rect l="l" t="t" r="r" b="b"/>
              <a:pathLst>
                <a:path w="184" h="148" extrusionOk="0">
                  <a:moveTo>
                    <a:pt x="91" y="0"/>
                  </a:moveTo>
                  <a:cubicBezTo>
                    <a:pt x="75" y="0"/>
                    <a:pt x="56" y="9"/>
                    <a:pt x="34" y="24"/>
                  </a:cubicBezTo>
                  <a:cubicBezTo>
                    <a:pt x="0" y="40"/>
                    <a:pt x="17" y="74"/>
                    <a:pt x="34" y="124"/>
                  </a:cubicBezTo>
                  <a:cubicBezTo>
                    <a:pt x="69" y="136"/>
                    <a:pt x="96" y="147"/>
                    <a:pt x="115" y="147"/>
                  </a:cubicBezTo>
                  <a:cubicBezTo>
                    <a:pt x="123" y="147"/>
                    <a:pt x="129" y="145"/>
                    <a:pt x="134" y="141"/>
                  </a:cubicBezTo>
                  <a:cubicBezTo>
                    <a:pt x="184" y="124"/>
                    <a:pt x="167" y="74"/>
                    <a:pt x="134" y="40"/>
                  </a:cubicBezTo>
                  <a:cubicBezTo>
                    <a:pt x="125" y="13"/>
                    <a:pt x="110" y="0"/>
                    <a:pt x="91" y="0"/>
                  </a:cubicBezTo>
                  <a:close/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61" name="Google Shape;1047;p37"/>
            <p:cNvSpPr/>
            <p:nvPr/>
          </p:nvSpPr>
          <p:spPr>
            <a:xfrm>
              <a:off x="1825900" y="1245950"/>
              <a:ext cx="5050" cy="3475"/>
            </a:xfrm>
            <a:custGeom>
              <a:avLst/>
              <a:gdLst/>
              <a:ahLst/>
              <a:cxnLst/>
              <a:rect l="l" t="t" r="r" b="b"/>
              <a:pathLst>
                <a:path w="201" h="139" extrusionOk="0">
                  <a:moveTo>
                    <a:pt x="85" y="0"/>
                  </a:moveTo>
                  <a:cubicBezTo>
                    <a:pt x="73" y="0"/>
                    <a:pt x="61" y="4"/>
                    <a:pt x="51" y="15"/>
                  </a:cubicBezTo>
                  <a:cubicBezTo>
                    <a:pt x="1" y="31"/>
                    <a:pt x="34" y="65"/>
                    <a:pt x="51" y="115"/>
                  </a:cubicBezTo>
                  <a:cubicBezTo>
                    <a:pt x="74" y="127"/>
                    <a:pt x="106" y="139"/>
                    <a:pt x="129" y="139"/>
                  </a:cubicBezTo>
                  <a:cubicBezTo>
                    <a:pt x="138" y="139"/>
                    <a:pt x="146" y="137"/>
                    <a:pt x="151" y="132"/>
                  </a:cubicBezTo>
                  <a:cubicBezTo>
                    <a:pt x="201" y="115"/>
                    <a:pt x="168" y="65"/>
                    <a:pt x="151" y="31"/>
                  </a:cubicBezTo>
                  <a:cubicBezTo>
                    <a:pt x="139" y="20"/>
                    <a:pt x="112" y="0"/>
                    <a:pt x="85" y="0"/>
                  </a:cubicBezTo>
                  <a:close/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62" name="Google Shape;1048;p37"/>
            <p:cNvSpPr/>
            <p:nvPr/>
          </p:nvSpPr>
          <p:spPr>
            <a:xfrm>
              <a:off x="1772425" y="1222075"/>
              <a:ext cx="40125" cy="43800"/>
            </a:xfrm>
            <a:custGeom>
              <a:avLst/>
              <a:gdLst/>
              <a:ahLst/>
              <a:cxnLst/>
              <a:rect l="l" t="t" r="r" b="b"/>
              <a:pathLst>
                <a:path w="1605" h="1752" extrusionOk="0">
                  <a:moveTo>
                    <a:pt x="1605" y="1"/>
                  </a:moveTo>
                  <a:lnTo>
                    <a:pt x="1605" y="1"/>
                  </a:lnTo>
                  <a:cubicBezTo>
                    <a:pt x="1104" y="101"/>
                    <a:pt x="586" y="301"/>
                    <a:pt x="118" y="519"/>
                  </a:cubicBezTo>
                  <a:cubicBezTo>
                    <a:pt x="51" y="719"/>
                    <a:pt x="1" y="903"/>
                    <a:pt x="1" y="1103"/>
                  </a:cubicBezTo>
                  <a:cubicBezTo>
                    <a:pt x="1" y="1170"/>
                    <a:pt x="1" y="1220"/>
                    <a:pt x="18" y="1271"/>
                  </a:cubicBezTo>
                  <a:cubicBezTo>
                    <a:pt x="30" y="1307"/>
                    <a:pt x="68" y="1334"/>
                    <a:pt x="107" y="1334"/>
                  </a:cubicBezTo>
                  <a:cubicBezTo>
                    <a:pt x="122" y="1334"/>
                    <a:pt x="137" y="1330"/>
                    <a:pt x="151" y="1321"/>
                  </a:cubicBezTo>
                  <a:lnTo>
                    <a:pt x="151" y="1321"/>
                  </a:lnTo>
                  <a:cubicBezTo>
                    <a:pt x="101" y="1421"/>
                    <a:pt x="118" y="1571"/>
                    <a:pt x="201" y="1655"/>
                  </a:cubicBezTo>
                  <a:cubicBezTo>
                    <a:pt x="263" y="1717"/>
                    <a:pt x="344" y="1751"/>
                    <a:pt x="436" y="1751"/>
                  </a:cubicBezTo>
                  <a:cubicBezTo>
                    <a:pt x="468" y="1751"/>
                    <a:pt x="501" y="1747"/>
                    <a:pt x="535" y="1738"/>
                  </a:cubicBezTo>
                  <a:cubicBezTo>
                    <a:pt x="652" y="1688"/>
                    <a:pt x="736" y="1605"/>
                    <a:pt x="786" y="1488"/>
                  </a:cubicBezTo>
                  <a:cubicBezTo>
                    <a:pt x="822" y="1524"/>
                    <a:pt x="867" y="1540"/>
                    <a:pt x="912" y="1540"/>
                  </a:cubicBezTo>
                  <a:cubicBezTo>
                    <a:pt x="951" y="1540"/>
                    <a:pt x="989" y="1528"/>
                    <a:pt x="1020" y="1504"/>
                  </a:cubicBezTo>
                  <a:cubicBezTo>
                    <a:pt x="1070" y="1471"/>
                    <a:pt x="1120" y="1387"/>
                    <a:pt x="1154" y="1321"/>
                  </a:cubicBezTo>
                  <a:cubicBezTo>
                    <a:pt x="1237" y="1087"/>
                    <a:pt x="1221" y="853"/>
                    <a:pt x="1154" y="636"/>
                  </a:cubicBezTo>
                  <a:lnTo>
                    <a:pt x="1154" y="636"/>
                  </a:lnTo>
                  <a:cubicBezTo>
                    <a:pt x="1173" y="655"/>
                    <a:pt x="1193" y="663"/>
                    <a:pt x="1216" y="663"/>
                  </a:cubicBezTo>
                  <a:cubicBezTo>
                    <a:pt x="1232" y="663"/>
                    <a:pt x="1250" y="659"/>
                    <a:pt x="1271" y="652"/>
                  </a:cubicBezTo>
                  <a:cubicBezTo>
                    <a:pt x="1304" y="636"/>
                    <a:pt x="1321" y="602"/>
                    <a:pt x="1371" y="569"/>
                  </a:cubicBezTo>
                  <a:cubicBezTo>
                    <a:pt x="1521" y="418"/>
                    <a:pt x="1571" y="218"/>
                    <a:pt x="1605" y="1"/>
                  </a:cubicBezTo>
                  <a:close/>
                </a:path>
              </a:pathLst>
            </a:custGeom>
            <a:solidFill>
              <a:srgbClr val="FEC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63" name="Google Shape;1049;p37"/>
            <p:cNvSpPr/>
            <p:nvPr/>
          </p:nvSpPr>
          <p:spPr>
            <a:xfrm>
              <a:off x="1777450" y="1249650"/>
              <a:ext cx="20900" cy="19650"/>
            </a:xfrm>
            <a:custGeom>
              <a:avLst/>
              <a:gdLst/>
              <a:ahLst/>
              <a:cxnLst/>
              <a:rect l="l" t="t" r="r" b="b"/>
              <a:pathLst>
                <a:path w="836" h="786" extrusionOk="0">
                  <a:moveTo>
                    <a:pt x="318" y="0"/>
                  </a:moveTo>
                  <a:cubicBezTo>
                    <a:pt x="258" y="0"/>
                    <a:pt x="201" y="17"/>
                    <a:pt x="151" y="51"/>
                  </a:cubicBezTo>
                  <a:cubicBezTo>
                    <a:pt x="0" y="151"/>
                    <a:pt x="17" y="401"/>
                    <a:pt x="167" y="585"/>
                  </a:cubicBezTo>
                  <a:cubicBezTo>
                    <a:pt x="268" y="719"/>
                    <a:pt x="405" y="786"/>
                    <a:pt x="525" y="786"/>
                  </a:cubicBezTo>
                  <a:cubicBezTo>
                    <a:pt x="585" y="786"/>
                    <a:pt x="641" y="769"/>
                    <a:pt x="685" y="736"/>
                  </a:cubicBezTo>
                  <a:cubicBezTo>
                    <a:pt x="836" y="635"/>
                    <a:pt x="819" y="385"/>
                    <a:pt x="669" y="201"/>
                  </a:cubicBezTo>
                  <a:cubicBezTo>
                    <a:pt x="568" y="67"/>
                    <a:pt x="438" y="0"/>
                    <a:pt x="318" y="0"/>
                  </a:cubicBezTo>
                  <a:close/>
                </a:path>
              </a:pathLst>
            </a:custGeom>
            <a:solidFill>
              <a:srgbClr val="E58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64" name="Google Shape;1050;p37"/>
            <p:cNvSpPr/>
            <p:nvPr/>
          </p:nvSpPr>
          <p:spPr>
            <a:xfrm>
              <a:off x="1771600" y="1197400"/>
              <a:ext cx="67700" cy="41825"/>
            </a:xfrm>
            <a:custGeom>
              <a:avLst/>
              <a:gdLst/>
              <a:ahLst/>
              <a:cxnLst/>
              <a:rect l="l" t="t" r="r" b="b"/>
              <a:pathLst>
                <a:path w="2708" h="1672" extrusionOk="0">
                  <a:moveTo>
                    <a:pt x="1502" y="0"/>
                  </a:moveTo>
                  <a:cubicBezTo>
                    <a:pt x="1369" y="0"/>
                    <a:pt x="1225" y="21"/>
                    <a:pt x="1070" y="69"/>
                  </a:cubicBezTo>
                  <a:cubicBezTo>
                    <a:pt x="0" y="386"/>
                    <a:pt x="84" y="1673"/>
                    <a:pt x="84" y="1673"/>
                  </a:cubicBezTo>
                  <a:lnTo>
                    <a:pt x="2707" y="737"/>
                  </a:lnTo>
                  <a:cubicBezTo>
                    <a:pt x="2707" y="737"/>
                    <a:pt x="2302" y="0"/>
                    <a:pt x="1502" y="0"/>
                  </a:cubicBezTo>
                  <a:close/>
                </a:path>
              </a:pathLst>
            </a:custGeom>
            <a:solidFill>
              <a:srgbClr val="152A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65" name="Google Shape;1051;p37"/>
            <p:cNvSpPr/>
            <p:nvPr/>
          </p:nvSpPr>
          <p:spPr>
            <a:xfrm>
              <a:off x="1816700" y="1194025"/>
              <a:ext cx="79825" cy="29750"/>
            </a:xfrm>
            <a:custGeom>
              <a:avLst/>
              <a:gdLst/>
              <a:ahLst/>
              <a:cxnLst/>
              <a:rect l="l" t="t" r="r" b="b"/>
              <a:pathLst>
                <a:path w="3193" h="1190" extrusionOk="0">
                  <a:moveTo>
                    <a:pt x="2534" y="0"/>
                  </a:moveTo>
                  <a:cubicBezTo>
                    <a:pt x="1772" y="0"/>
                    <a:pt x="1" y="1189"/>
                    <a:pt x="1" y="1189"/>
                  </a:cubicBezTo>
                  <a:cubicBezTo>
                    <a:pt x="1" y="1189"/>
                    <a:pt x="3192" y="688"/>
                    <a:pt x="2825" y="120"/>
                  </a:cubicBezTo>
                  <a:cubicBezTo>
                    <a:pt x="2768" y="36"/>
                    <a:pt x="2666" y="0"/>
                    <a:pt x="2534" y="0"/>
                  </a:cubicBezTo>
                  <a:close/>
                </a:path>
              </a:pathLst>
            </a:custGeom>
            <a:solidFill>
              <a:srgbClr val="5B8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66" name="Google Shape;1052;p37"/>
            <p:cNvSpPr/>
            <p:nvPr/>
          </p:nvSpPr>
          <p:spPr>
            <a:xfrm>
              <a:off x="1771600" y="1303125"/>
              <a:ext cx="82725" cy="43875"/>
            </a:xfrm>
            <a:custGeom>
              <a:avLst/>
              <a:gdLst/>
              <a:ahLst/>
              <a:cxnLst/>
              <a:rect l="l" t="t" r="r" b="b"/>
              <a:pathLst>
                <a:path w="3309" h="1754" extrusionOk="0">
                  <a:moveTo>
                    <a:pt x="3309" y="0"/>
                  </a:moveTo>
                  <a:lnTo>
                    <a:pt x="1721" y="401"/>
                  </a:lnTo>
                  <a:lnTo>
                    <a:pt x="0" y="451"/>
                  </a:lnTo>
                  <a:lnTo>
                    <a:pt x="3075" y="1755"/>
                  </a:lnTo>
                  <a:lnTo>
                    <a:pt x="3309" y="0"/>
                  </a:lnTo>
                  <a:close/>
                </a:path>
              </a:pathLst>
            </a:custGeom>
            <a:solidFill>
              <a:srgbClr val="E58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67" name="Google Shape;1053;p37"/>
            <p:cNvSpPr/>
            <p:nvPr/>
          </p:nvSpPr>
          <p:spPr>
            <a:xfrm>
              <a:off x="1675525" y="1349075"/>
              <a:ext cx="30525" cy="96500"/>
            </a:xfrm>
            <a:custGeom>
              <a:avLst/>
              <a:gdLst/>
              <a:ahLst/>
              <a:cxnLst/>
              <a:rect l="l" t="t" r="r" b="b"/>
              <a:pathLst>
                <a:path w="1221" h="3859" fill="none" extrusionOk="0">
                  <a:moveTo>
                    <a:pt x="0" y="3860"/>
                  </a:moveTo>
                  <a:cubicBezTo>
                    <a:pt x="802" y="2740"/>
                    <a:pt x="1220" y="1353"/>
                    <a:pt x="1203" y="0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68" name="Google Shape;1054;p37"/>
            <p:cNvSpPr/>
            <p:nvPr/>
          </p:nvSpPr>
          <p:spPr>
            <a:xfrm>
              <a:off x="1400675" y="1694100"/>
              <a:ext cx="559750" cy="903950"/>
            </a:xfrm>
            <a:custGeom>
              <a:avLst/>
              <a:gdLst/>
              <a:ahLst/>
              <a:cxnLst/>
              <a:rect l="l" t="t" r="r" b="b"/>
              <a:pathLst>
                <a:path w="22390" h="36158" extrusionOk="0">
                  <a:moveTo>
                    <a:pt x="8722" y="0"/>
                  </a:moveTo>
                  <a:lnTo>
                    <a:pt x="11312" y="14353"/>
                  </a:lnTo>
                  <a:lnTo>
                    <a:pt x="0" y="29808"/>
                  </a:lnTo>
                  <a:lnTo>
                    <a:pt x="9123" y="36158"/>
                  </a:lnTo>
                  <a:lnTo>
                    <a:pt x="22390" y="16007"/>
                  </a:lnTo>
                  <a:lnTo>
                    <a:pt x="19967" y="1153"/>
                  </a:lnTo>
                  <a:lnTo>
                    <a:pt x="8722" y="0"/>
                  </a:lnTo>
                  <a:close/>
                </a:path>
              </a:pathLst>
            </a:custGeom>
            <a:solidFill>
              <a:srgbClr val="FE6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69" name="Google Shape;1055;p37"/>
            <p:cNvSpPr/>
            <p:nvPr/>
          </p:nvSpPr>
          <p:spPr>
            <a:xfrm>
              <a:off x="1543950" y="1558750"/>
              <a:ext cx="842550" cy="741475"/>
            </a:xfrm>
            <a:custGeom>
              <a:avLst/>
              <a:gdLst/>
              <a:ahLst/>
              <a:cxnLst/>
              <a:rect l="l" t="t" r="r" b="b"/>
              <a:pathLst>
                <a:path w="33702" h="29659" extrusionOk="0">
                  <a:moveTo>
                    <a:pt x="3425" y="1"/>
                  </a:moveTo>
                  <a:lnTo>
                    <a:pt x="3425" y="17"/>
                  </a:lnTo>
                  <a:cubicBezTo>
                    <a:pt x="3425" y="17"/>
                    <a:pt x="0" y="11246"/>
                    <a:pt x="10510" y="11613"/>
                  </a:cubicBezTo>
                  <a:lnTo>
                    <a:pt x="21354" y="11613"/>
                  </a:lnTo>
                  <a:lnTo>
                    <a:pt x="7569" y="21404"/>
                  </a:lnTo>
                  <a:lnTo>
                    <a:pt x="14236" y="29658"/>
                  </a:lnTo>
                  <a:lnTo>
                    <a:pt x="29825" y="16993"/>
                  </a:lnTo>
                  <a:cubicBezTo>
                    <a:pt x="32649" y="14688"/>
                    <a:pt x="33701" y="10845"/>
                    <a:pt x="32415" y="7436"/>
                  </a:cubicBezTo>
                  <a:cubicBezTo>
                    <a:pt x="31245" y="4345"/>
                    <a:pt x="28388" y="2223"/>
                    <a:pt x="25097" y="1989"/>
                  </a:cubicBezTo>
                  <a:lnTo>
                    <a:pt x="15071" y="1271"/>
                  </a:lnTo>
                  <a:lnTo>
                    <a:pt x="14904" y="1"/>
                  </a:lnTo>
                  <a:close/>
                </a:path>
              </a:pathLst>
            </a:custGeom>
            <a:solidFill>
              <a:srgbClr val="FE6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70" name="Google Shape;1056;p37"/>
            <p:cNvSpPr/>
            <p:nvPr/>
          </p:nvSpPr>
          <p:spPr>
            <a:xfrm>
              <a:off x="1705600" y="2094275"/>
              <a:ext cx="194250" cy="265275"/>
            </a:xfrm>
            <a:custGeom>
              <a:avLst/>
              <a:gdLst/>
              <a:ahLst/>
              <a:cxnLst/>
              <a:rect l="l" t="t" r="r" b="b"/>
              <a:pathLst>
                <a:path w="7769" h="10611" extrusionOk="0">
                  <a:moveTo>
                    <a:pt x="1103" y="0"/>
                  </a:moveTo>
                  <a:lnTo>
                    <a:pt x="0" y="836"/>
                  </a:lnTo>
                  <a:lnTo>
                    <a:pt x="1337" y="2640"/>
                  </a:lnTo>
                  <a:lnTo>
                    <a:pt x="2290" y="2139"/>
                  </a:lnTo>
                  <a:lnTo>
                    <a:pt x="2290" y="4027"/>
                  </a:lnTo>
                  <a:lnTo>
                    <a:pt x="7770" y="10610"/>
                  </a:lnTo>
                  <a:lnTo>
                    <a:pt x="7770" y="827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71" name="Google Shape;1057;p37"/>
            <p:cNvSpPr/>
            <p:nvPr/>
          </p:nvSpPr>
          <p:spPr>
            <a:xfrm>
              <a:off x="1383125" y="2439300"/>
              <a:ext cx="261100" cy="213900"/>
            </a:xfrm>
            <a:custGeom>
              <a:avLst/>
              <a:gdLst/>
              <a:ahLst/>
              <a:cxnLst/>
              <a:rect l="l" t="t" r="r" b="b"/>
              <a:pathLst>
                <a:path w="10444" h="8556" extrusionOk="0">
                  <a:moveTo>
                    <a:pt x="702" y="0"/>
                  </a:moveTo>
                  <a:lnTo>
                    <a:pt x="0" y="1020"/>
                  </a:lnTo>
                  <a:lnTo>
                    <a:pt x="2223" y="2624"/>
                  </a:lnTo>
                  <a:lnTo>
                    <a:pt x="2841" y="1855"/>
                  </a:lnTo>
                  <a:lnTo>
                    <a:pt x="3960" y="3944"/>
                  </a:lnTo>
                  <a:lnTo>
                    <a:pt x="10443" y="8555"/>
                  </a:lnTo>
                  <a:lnTo>
                    <a:pt x="9825" y="6350"/>
                  </a:lnTo>
                  <a:lnTo>
                    <a:pt x="702" y="0"/>
                  </a:lnTo>
                  <a:close/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72" name="Google Shape;1058;p37"/>
            <p:cNvSpPr/>
            <p:nvPr/>
          </p:nvSpPr>
          <p:spPr>
            <a:xfrm>
              <a:off x="1653375" y="1783075"/>
              <a:ext cx="260275" cy="66025"/>
            </a:xfrm>
            <a:custGeom>
              <a:avLst/>
              <a:gdLst/>
              <a:ahLst/>
              <a:cxnLst/>
              <a:rect l="l" t="t" r="r" b="b"/>
              <a:pathLst>
                <a:path w="10411" h="2641" fill="none" extrusionOk="0">
                  <a:moveTo>
                    <a:pt x="1" y="0"/>
                  </a:moveTo>
                  <a:cubicBezTo>
                    <a:pt x="1104" y="1454"/>
                    <a:pt x="3008" y="2523"/>
                    <a:pt x="6133" y="2640"/>
                  </a:cubicBezTo>
                  <a:lnTo>
                    <a:pt x="10410" y="2640"/>
                  </a:ln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73" name="Google Shape;1059;p37"/>
            <p:cNvSpPr/>
            <p:nvPr/>
          </p:nvSpPr>
          <p:spPr>
            <a:xfrm>
              <a:off x="1734850" y="1956425"/>
              <a:ext cx="192575" cy="136625"/>
            </a:xfrm>
            <a:custGeom>
              <a:avLst/>
              <a:gdLst/>
              <a:ahLst/>
              <a:cxnLst/>
              <a:rect l="l" t="t" r="r" b="b"/>
              <a:pathLst>
                <a:path w="7702" h="5465" fill="none" extrusionOk="0">
                  <a:moveTo>
                    <a:pt x="7703" y="0"/>
                  </a:moveTo>
                  <a:cubicBezTo>
                    <a:pt x="4261" y="2440"/>
                    <a:pt x="518" y="5113"/>
                    <a:pt x="0" y="5464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74" name="Google Shape;1060;p37"/>
            <p:cNvSpPr/>
            <p:nvPr/>
          </p:nvSpPr>
          <p:spPr>
            <a:xfrm>
              <a:off x="2077775" y="1844900"/>
              <a:ext cx="112825" cy="4200"/>
            </a:xfrm>
            <a:custGeom>
              <a:avLst/>
              <a:gdLst/>
              <a:ahLst/>
              <a:cxnLst/>
              <a:rect l="l" t="t" r="r" b="b"/>
              <a:pathLst>
                <a:path w="4513" h="168" fill="none" extrusionOk="0">
                  <a:moveTo>
                    <a:pt x="1" y="167"/>
                  </a:moveTo>
                  <a:lnTo>
                    <a:pt x="4512" y="0"/>
                  </a:ln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75" name="Google Shape;1061;p37"/>
            <p:cNvSpPr/>
            <p:nvPr/>
          </p:nvSpPr>
          <p:spPr>
            <a:xfrm>
              <a:off x="2088650" y="1852000"/>
              <a:ext cx="76875" cy="21325"/>
            </a:xfrm>
            <a:custGeom>
              <a:avLst/>
              <a:gdLst/>
              <a:ahLst/>
              <a:cxnLst/>
              <a:rect l="l" t="t" r="r" b="b"/>
              <a:pathLst>
                <a:path w="3075" h="853" fill="none" extrusionOk="0">
                  <a:moveTo>
                    <a:pt x="3075" y="852"/>
                  </a:moveTo>
                  <a:cubicBezTo>
                    <a:pt x="2005" y="769"/>
                    <a:pt x="953" y="468"/>
                    <a:pt x="0" y="0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76" name="Google Shape;1062;p37"/>
            <p:cNvSpPr/>
            <p:nvPr/>
          </p:nvSpPr>
          <p:spPr>
            <a:xfrm>
              <a:off x="1731500" y="1590075"/>
              <a:ext cx="181300" cy="72300"/>
            </a:xfrm>
            <a:custGeom>
              <a:avLst/>
              <a:gdLst/>
              <a:ahLst/>
              <a:cxnLst/>
              <a:rect l="l" t="t" r="r" b="b"/>
              <a:pathLst>
                <a:path w="7252" h="2892" fill="none" extrusionOk="0">
                  <a:moveTo>
                    <a:pt x="7252" y="1"/>
                  </a:moveTo>
                  <a:cubicBezTo>
                    <a:pt x="4595" y="151"/>
                    <a:pt x="2005" y="1171"/>
                    <a:pt x="0" y="2891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77" name="Google Shape;1063;p37"/>
            <p:cNvSpPr/>
            <p:nvPr/>
          </p:nvSpPr>
          <p:spPr>
            <a:xfrm>
              <a:off x="1731925" y="1618500"/>
              <a:ext cx="98175" cy="110700"/>
            </a:xfrm>
            <a:custGeom>
              <a:avLst/>
              <a:gdLst/>
              <a:ahLst/>
              <a:cxnLst/>
              <a:rect l="l" t="t" r="r" b="b"/>
              <a:pathLst>
                <a:path w="3926" h="4428" fill="none" extrusionOk="0">
                  <a:moveTo>
                    <a:pt x="3927" y="0"/>
                  </a:moveTo>
                  <a:cubicBezTo>
                    <a:pt x="2039" y="752"/>
                    <a:pt x="501" y="2440"/>
                    <a:pt x="0" y="4428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78" name="Google Shape;1064;p37"/>
            <p:cNvSpPr/>
            <p:nvPr/>
          </p:nvSpPr>
          <p:spPr>
            <a:xfrm>
              <a:off x="1655475" y="1567100"/>
              <a:ext cx="68100" cy="81500"/>
            </a:xfrm>
            <a:custGeom>
              <a:avLst/>
              <a:gdLst/>
              <a:ahLst/>
              <a:cxnLst/>
              <a:rect l="l" t="t" r="r" b="b"/>
              <a:pathLst>
                <a:path w="2724" h="3260" fill="none" extrusionOk="0">
                  <a:moveTo>
                    <a:pt x="2724" y="1"/>
                  </a:moveTo>
                  <a:cubicBezTo>
                    <a:pt x="2690" y="753"/>
                    <a:pt x="2390" y="1505"/>
                    <a:pt x="1888" y="2090"/>
                  </a:cubicBezTo>
                  <a:cubicBezTo>
                    <a:pt x="1421" y="2674"/>
                    <a:pt x="719" y="3092"/>
                    <a:pt x="0" y="3259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79" name="Google Shape;1065;p37"/>
            <p:cNvSpPr/>
            <p:nvPr/>
          </p:nvSpPr>
          <p:spPr>
            <a:xfrm>
              <a:off x="1649625" y="1564600"/>
              <a:ext cx="68525" cy="81475"/>
            </a:xfrm>
            <a:custGeom>
              <a:avLst/>
              <a:gdLst/>
              <a:ahLst/>
              <a:cxnLst/>
              <a:rect l="l" t="t" r="r" b="b"/>
              <a:pathLst>
                <a:path w="2741" h="3259" fill="none" extrusionOk="0">
                  <a:moveTo>
                    <a:pt x="2741" y="1"/>
                  </a:moveTo>
                  <a:cubicBezTo>
                    <a:pt x="2691" y="753"/>
                    <a:pt x="2407" y="1504"/>
                    <a:pt x="1905" y="2089"/>
                  </a:cubicBezTo>
                  <a:cubicBezTo>
                    <a:pt x="1421" y="2674"/>
                    <a:pt x="736" y="3092"/>
                    <a:pt x="0" y="3259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80" name="Google Shape;1066;p37"/>
            <p:cNvSpPr/>
            <p:nvPr/>
          </p:nvSpPr>
          <p:spPr>
            <a:xfrm>
              <a:off x="1689300" y="1648575"/>
              <a:ext cx="553075" cy="504625"/>
            </a:xfrm>
            <a:custGeom>
              <a:avLst/>
              <a:gdLst/>
              <a:ahLst/>
              <a:cxnLst/>
              <a:rect l="l" t="t" r="r" b="b"/>
              <a:pathLst>
                <a:path w="22123" h="20185" fill="none" extrusionOk="0">
                  <a:moveTo>
                    <a:pt x="1" y="0"/>
                  </a:moveTo>
                  <a:cubicBezTo>
                    <a:pt x="68" y="869"/>
                    <a:pt x="1170" y="1420"/>
                    <a:pt x="1170" y="1420"/>
                  </a:cubicBezTo>
                  <a:lnTo>
                    <a:pt x="1805" y="1120"/>
                  </a:lnTo>
                  <a:lnTo>
                    <a:pt x="1521" y="2039"/>
                  </a:lnTo>
                  <a:lnTo>
                    <a:pt x="2173" y="1487"/>
                  </a:lnTo>
                  <a:lnTo>
                    <a:pt x="2340" y="2356"/>
                  </a:lnTo>
                  <a:lnTo>
                    <a:pt x="2925" y="1838"/>
                  </a:lnTo>
                  <a:lnTo>
                    <a:pt x="2925" y="2356"/>
                  </a:lnTo>
                  <a:cubicBezTo>
                    <a:pt x="2925" y="2356"/>
                    <a:pt x="16726" y="3175"/>
                    <a:pt x="19399" y="3475"/>
                  </a:cubicBezTo>
                  <a:cubicBezTo>
                    <a:pt x="22073" y="3760"/>
                    <a:pt x="22123" y="5831"/>
                    <a:pt x="21789" y="6366"/>
                  </a:cubicBezTo>
                  <a:cubicBezTo>
                    <a:pt x="21438" y="6917"/>
                    <a:pt x="20469" y="6984"/>
                    <a:pt x="20469" y="6984"/>
                  </a:cubicBezTo>
                  <a:lnTo>
                    <a:pt x="21638" y="8755"/>
                  </a:lnTo>
                  <a:lnTo>
                    <a:pt x="19650" y="8588"/>
                  </a:lnTo>
                  <a:lnTo>
                    <a:pt x="20369" y="9875"/>
                  </a:lnTo>
                  <a:lnTo>
                    <a:pt x="18815" y="9674"/>
                  </a:lnTo>
                  <a:lnTo>
                    <a:pt x="18915" y="10493"/>
                  </a:lnTo>
                  <a:lnTo>
                    <a:pt x="5348" y="20184"/>
                  </a:ln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81" name="Google Shape;1067;p37"/>
            <p:cNvSpPr/>
            <p:nvPr/>
          </p:nvSpPr>
          <p:spPr>
            <a:xfrm>
              <a:off x="1750300" y="2082150"/>
              <a:ext cx="160425" cy="209300"/>
            </a:xfrm>
            <a:custGeom>
              <a:avLst/>
              <a:gdLst/>
              <a:ahLst/>
              <a:cxnLst/>
              <a:rect l="l" t="t" r="r" b="b"/>
              <a:pathLst>
                <a:path w="6417" h="8372" fill="none" extrusionOk="0">
                  <a:moveTo>
                    <a:pt x="0" y="1"/>
                  </a:moveTo>
                  <a:lnTo>
                    <a:pt x="6416" y="8372"/>
                  </a:ln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82" name="Google Shape;1068;p37"/>
            <p:cNvSpPr/>
            <p:nvPr/>
          </p:nvSpPr>
          <p:spPr>
            <a:xfrm>
              <a:off x="1787900" y="1848225"/>
              <a:ext cx="25075" cy="189675"/>
            </a:xfrm>
            <a:custGeom>
              <a:avLst/>
              <a:gdLst/>
              <a:ahLst/>
              <a:cxnLst/>
              <a:rect l="l" t="t" r="r" b="b"/>
              <a:pathLst>
                <a:path w="1003" h="7587" fill="none" extrusionOk="0">
                  <a:moveTo>
                    <a:pt x="0" y="1"/>
                  </a:moveTo>
                  <a:lnTo>
                    <a:pt x="1003" y="7587"/>
                  </a:ln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83" name="Google Shape;1069;p37"/>
            <p:cNvSpPr/>
            <p:nvPr/>
          </p:nvSpPr>
          <p:spPr>
            <a:xfrm>
              <a:off x="1523900" y="2170300"/>
              <a:ext cx="238950" cy="328750"/>
            </a:xfrm>
            <a:custGeom>
              <a:avLst/>
              <a:gdLst/>
              <a:ahLst/>
              <a:cxnLst/>
              <a:rect l="l" t="t" r="r" b="b"/>
              <a:pathLst>
                <a:path w="9558" h="13150" fill="none" extrusionOk="0">
                  <a:moveTo>
                    <a:pt x="9558" y="0"/>
                  </a:moveTo>
                  <a:lnTo>
                    <a:pt x="0" y="13150"/>
                  </a:ln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84" name="Google Shape;1070;p37"/>
            <p:cNvSpPr/>
            <p:nvPr/>
          </p:nvSpPr>
          <p:spPr>
            <a:xfrm>
              <a:off x="1411950" y="2424250"/>
              <a:ext cx="226850" cy="158350"/>
            </a:xfrm>
            <a:custGeom>
              <a:avLst/>
              <a:gdLst/>
              <a:ahLst/>
              <a:cxnLst/>
              <a:rect l="l" t="t" r="r" b="b"/>
              <a:pathLst>
                <a:path w="9074" h="6334" fill="none" extrusionOk="0">
                  <a:moveTo>
                    <a:pt x="9073" y="6333"/>
                  </a:moveTo>
                  <a:lnTo>
                    <a:pt x="0" y="1"/>
                  </a:ln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85" name="Google Shape;1071;p37"/>
            <p:cNvSpPr/>
            <p:nvPr/>
          </p:nvSpPr>
          <p:spPr>
            <a:xfrm>
              <a:off x="1924900" y="1075875"/>
              <a:ext cx="351750" cy="404375"/>
            </a:xfrm>
            <a:custGeom>
              <a:avLst/>
              <a:gdLst/>
              <a:ahLst/>
              <a:cxnLst/>
              <a:rect l="l" t="t" r="r" b="b"/>
              <a:pathLst>
                <a:path w="14070" h="16175" extrusionOk="0">
                  <a:moveTo>
                    <a:pt x="11195" y="1"/>
                  </a:moveTo>
                  <a:lnTo>
                    <a:pt x="6116" y="6500"/>
                  </a:lnTo>
                  <a:lnTo>
                    <a:pt x="0" y="8405"/>
                  </a:lnTo>
                  <a:lnTo>
                    <a:pt x="385" y="16175"/>
                  </a:lnTo>
                  <a:cubicBezTo>
                    <a:pt x="12214" y="13635"/>
                    <a:pt x="14069" y="1337"/>
                    <a:pt x="14069" y="1337"/>
                  </a:cubicBezTo>
                  <a:lnTo>
                    <a:pt x="11195" y="1"/>
                  </a:lnTo>
                  <a:close/>
                </a:path>
              </a:pathLst>
            </a:custGeom>
            <a:solidFill>
              <a:srgbClr val="F9B9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86" name="Google Shape;1072;p37"/>
            <p:cNvSpPr/>
            <p:nvPr/>
          </p:nvSpPr>
          <p:spPr>
            <a:xfrm>
              <a:off x="1937425" y="1306050"/>
              <a:ext cx="58925" cy="157900"/>
            </a:xfrm>
            <a:custGeom>
              <a:avLst/>
              <a:gdLst/>
              <a:ahLst/>
              <a:cxnLst/>
              <a:rect l="l" t="t" r="r" b="b"/>
              <a:pathLst>
                <a:path w="2357" h="6316" fill="none" extrusionOk="0">
                  <a:moveTo>
                    <a:pt x="1" y="6316"/>
                  </a:moveTo>
                  <a:cubicBezTo>
                    <a:pt x="1137" y="4378"/>
                    <a:pt x="1956" y="2222"/>
                    <a:pt x="2357" y="0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87" name="Google Shape;1073;p37"/>
            <p:cNvSpPr/>
            <p:nvPr/>
          </p:nvSpPr>
          <p:spPr>
            <a:xfrm>
              <a:off x="1958325" y="1291425"/>
              <a:ext cx="25075" cy="100275"/>
            </a:xfrm>
            <a:custGeom>
              <a:avLst/>
              <a:gdLst/>
              <a:ahLst/>
              <a:cxnLst/>
              <a:rect l="l" t="t" r="r" b="b"/>
              <a:pathLst>
                <a:path w="1003" h="4010" fill="none" extrusionOk="0">
                  <a:moveTo>
                    <a:pt x="0" y="4010"/>
                  </a:moveTo>
                  <a:cubicBezTo>
                    <a:pt x="501" y="2724"/>
                    <a:pt x="836" y="1387"/>
                    <a:pt x="1003" y="0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88" name="Google Shape;1074;p37"/>
            <p:cNvSpPr/>
            <p:nvPr/>
          </p:nvSpPr>
          <p:spPr>
            <a:xfrm>
              <a:off x="2094900" y="1240875"/>
              <a:ext cx="43900" cy="28425"/>
            </a:xfrm>
            <a:custGeom>
              <a:avLst/>
              <a:gdLst/>
              <a:ahLst/>
              <a:cxnLst/>
              <a:rect l="l" t="t" r="r" b="b"/>
              <a:pathLst>
                <a:path w="1756" h="1137" fill="none" extrusionOk="0">
                  <a:moveTo>
                    <a:pt x="1" y="1"/>
                  </a:moveTo>
                  <a:cubicBezTo>
                    <a:pt x="652" y="251"/>
                    <a:pt x="1254" y="635"/>
                    <a:pt x="1755" y="1137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89" name="Google Shape;1075;p37"/>
            <p:cNvSpPr/>
            <p:nvPr/>
          </p:nvSpPr>
          <p:spPr>
            <a:xfrm>
              <a:off x="2109950" y="1238800"/>
              <a:ext cx="31350" cy="14225"/>
            </a:xfrm>
            <a:custGeom>
              <a:avLst/>
              <a:gdLst/>
              <a:ahLst/>
              <a:cxnLst/>
              <a:rect l="l" t="t" r="r" b="b"/>
              <a:pathLst>
                <a:path w="1254" h="569" fill="none" extrusionOk="0">
                  <a:moveTo>
                    <a:pt x="0" y="0"/>
                  </a:moveTo>
                  <a:cubicBezTo>
                    <a:pt x="451" y="150"/>
                    <a:pt x="869" y="334"/>
                    <a:pt x="1253" y="568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90" name="Google Shape;1076;p37"/>
            <p:cNvSpPr/>
            <p:nvPr/>
          </p:nvSpPr>
          <p:spPr>
            <a:xfrm>
              <a:off x="1759900" y="1461250"/>
              <a:ext cx="60675" cy="53150"/>
            </a:xfrm>
            <a:custGeom>
              <a:avLst/>
              <a:gdLst/>
              <a:ahLst/>
              <a:cxnLst/>
              <a:rect l="l" t="t" r="r" b="b"/>
              <a:pathLst>
                <a:path w="2427" h="2126" extrusionOk="0">
                  <a:moveTo>
                    <a:pt x="1111" y="1"/>
                  </a:moveTo>
                  <a:cubicBezTo>
                    <a:pt x="701" y="1"/>
                    <a:pt x="51" y="375"/>
                    <a:pt x="51" y="375"/>
                  </a:cubicBezTo>
                  <a:lnTo>
                    <a:pt x="1" y="2080"/>
                  </a:lnTo>
                  <a:cubicBezTo>
                    <a:pt x="1" y="2080"/>
                    <a:pt x="320" y="2126"/>
                    <a:pt x="713" y="2126"/>
                  </a:cubicBezTo>
                  <a:cubicBezTo>
                    <a:pt x="1323" y="2126"/>
                    <a:pt x="2108" y="2014"/>
                    <a:pt x="2139" y="1445"/>
                  </a:cubicBezTo>
                  <a:lnTo>
                    <a:pt x="2139" y="1445"/>
                  </a:lnTo>
                  <a:cubicBezTo>
                    <a:pt x="2154" y="1435"/>
                    <a:pt x="2426" y="1196"/>
                    <a:pt x="2173" y="927"/>
                  </a:cubicBezTo>
                  <a:cubicBezTo>
                    <a:pt x="2173" y="927"/>
                    <a:pt x="2373" y="693"/>
                    <a:pt x="2173" y="425"/>
                  </a:cubicBezTo>
                  <a:cubicBezTo>
                    <a:pt x="2180" y="164"/>
                    <a:pt x="2022" y="94"/>
                    <a:pt x="1849" y="94"/>
                  </a:cubicBezTo>
                  <a:cubicBezTo>
                    <a:pt x="1645" y="94"/>
                    <a:pt x="1421" y="191"/>
                    <a:pt x="1421" y="191"/>
                  </a:cubicBezTo>
                  <a:cubicBezTo>
                    <a:pt x="1380" y="52"/>
                    <a:pt x="1262" y="1"/>
                    <a:pt x="1111" y="1"/>
                  </a:cubicBezTo>
                  <a:close/>
                </a:path>
              </a:pathLst>
            </a:custGeom>
            <a:solidFill>
              <a:srgbClr val="E58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91" name="Google Shape;1077;p37"/>
            <p:cNvSpPr/>
            <p:nvPr/>
          </p:nvSpPr>
          <p:spPr>
            <a:xfrm>
              <a:off x="1805025" y="1472300"/>
              <a:ext cx="7950" cy="2950"/>
            </a:xfrm>
            <a:custGeom>
              <a:avLst/>
              <a:gdLst/>
              <a:ahLst/>
              <a:cxnLst/>
              <a:rect l="l" t="t" r="r" b="b"/>
              <a:pathLst>
                <a:path w="318" h="118" fill="none" extrusionOk="0">
                  <a:moveTo>
                    <a:pt x="318" y="0"/>
                  </a:moveTo>
                  <a:cubicBezTo>
                    <a:pt x="234" y="67"/>
                    <a:pt x="134" y="100"/>
                    <a:pt x="0" y="117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92" name="Google Shape;1078;p37"/>
            <p:cNvSpPr/>
            <p:nvPr/>
          </p:nvSpPr>
          <p:spPr>
            <a:xfrm>
              <a:off x="1806675" y="1484825"/>
              <a:ext cx="6300" cy="2525"/>
            </a:xfrm>
            <a:custGeom>
              <a:avLst/>
              <a:gdLst/>
              <a:ahLst/>
              <a:cxnLst/>
              <a:rect l="l" t="t" r="r" b="b"/>
              <a:pathLst>
                <a:path w="251" h="100" fill="none" extrusionOk="0">
                  <a:moveTo>
                    <a:pt x="252" y="0"/>
                  </a:moveTo>
                  <a:cubicBezTo>
                    <a:pt x="168" y="34"/>
                    <a:pt x="84" y="84"/>
                    <a:pt x="1" y="101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93" name="Google Shape;1079;p37"/>
            <p:cNvSpPr/>
            <p:nvPr/>
          </p:nvSpPr>
          <p:spPr>
            <a:xfrm>
              <a:off x="1805025" y="1498200"/>
              <a:ext cx="7125" cy="2100"/>
            </a:xfrm>
            <a:custGeom>
              <a:avLst/>
              <a:gdLst/>
              <a:ahLst/>
              <a:cxnLst/>
              <a:rect l="l" t="t" r="r" b="b"/>
              <a:pathLst>
                <a:path w="285" h="84" fill="none" extrusionOk="0">
                  <a:moveTo>
                    <a:pt x="284" y="0"/>
                  </a:moveTo>
                  <a:cubicBezTo>
                    <a:pt x="201" y="50"/>
                    <a:pt x="100" y="67"/>
                    <a:pt x="0" y="84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94" name="Google Shape;1080;p37"/>
            <p:cNvSpPr/>
            <p:nvPr/>
          </p:nvSpPr>
          <p:spPr>
            <a:xfrm>
              <a:off x="1504250" y="1316475"/>
              <a:ext cx="258600" cy="246450"/>
            </a:xfrm>
            <a:custGeom>
              <a:avLst/>
              <a:gdLst/>
              <a:ahLst/>
              <a:cxnLst/>
              <a:rect l="l" t="t" r="r" b="b"/>
              <a:pathLst>
                <a:path w="10344" h="9858" extrusionOk="0">
                  <a:moveTo>
                    <a:pt x="7921" y="1"/>
                  </a:moveTo>
                  <a:lnTo>
                    <a:pt x="7921" y="1"/>
                  </a:lnTo>
                  <a:cubicBezTo>
                    <a:pt x="4345" y="118"/>
                    <a:pt x="953" y="3627"/>
                    <a:pt x="235" y="6400"/>
                  </a:cubicBezTo>
                  <a:cubicBezTo>
                    <a:pt x="1" y="7236"/>
                    <a:pt x="51" y="8004"/>
                    <a:pt x="385" y="8606"/>
                  </a:cubicBezTo>
                  <a:cubicBezTo>
                    <a:pt x="820" y="9391"/>
                    <a:pt x="1805" y="9725"/>
                    <a:pt x="2992" y="9825"/>
                  </a:cubicBezTo>
                  <a:cubicBezTo>
                    <a:pt x="3250" y="9847"/>
                    <a:pt x="3517" y="9857"/>
                    <a:pt x="3791" y="9857"/>
                  </a:cubicBezTo>
                  <a:cubicBezTo>
                    <a:pt x="6673" y="9857"/>
                    <a:pt x="10227" y="8756"/>
                    <a:pt x="10227" y="8756"/>
                  </a:cubicBezTo>
                  <a:lnTo>
                    <a:pt x="10344" y="5916"/>
                  </a:lnTo>
                  <a:lnTo>
                    <a:pt x="6668" y="5247"/>
                  </a:lnTo>
                  <a:lnTo>
                    <a:pt x="7921" y="1"/>
                  </a:lnTo>
                  <a:close/>
                </a:path>
              </a:pathLst>
            </a:custGeom>
            <a:solidFill>
              <a:srgbClr val="F9B9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95" name="Google Shape;1081;p37"/>
            <p:cNvSpPr/>
            <p:nvPr/>
          </p:nvSpPr>
          <p:spPr>
            <a:xfrm>
              <a:off x="1504250" y="1475400"/>
              <a:ext cx="88600" cy="87150"/>
            </a:xfrm>
            <a:custGeom>
              <a:avLst/>
              <a:gdLst/>
              <a:ahLst/>
              <a:cxnLst/>
              <a:rect l="l" t="t" r="r" b="b"/>
              <a:pathLst>
                <a:path w="3543" h="3486" extrusionOk="0">
                  <a:moveTo>
                    <a:pt x="920" y="1"/>
                  </a:moveTo>
                  <a:cubicBezTo>
                    <a:pt x="690" y="1"/>
                    <a:pt x="460" y="22"/>
                    <a:pt x="235" y="60"/>
                  </a:cubicBezTo>
                  <a:cubicBezTo>
                    <a:pt x="1" y="895"/>
                    <a:pt x="51" y="1664"/>
                    <a:pt x="385" y="2282"/>
                  </a:cubicBezTo>
                  <a:cubicBezTo>
                    <a:pt x="820" y="3051"/>
                    <a:pt x="1805" y="3385"/>
                    <a:pt x="2992" y="3485"/>
                  </a:cubicBezTo>
                  <a:cubicBezTo>
                    <a:pt x="3159" y="3235"/>
                    <a:pt x="3293" y="2967"/>
                    <a:pt x="3376" y="2666"/>
                  </a:cubicBezTo>
                  <a:cubicBezTo>
                    <a:pt x="3543" y="2098"/>
                    <a:pt x="3476" y="1480"/>
                    <a:pt x="3209" y="1012"/>
                  </a:cubicBezTo>
                  <a:cubicBezTo>
                    <a:pt x="2825" y="427"/>
                    <a:pt x="2140" y="127"/>
                    <a:pt x="1455" y="43"/>
                  </a:cubicBezTo>
                  <a:cubicBezTo>
                    <a:pt x="1279" y="14"/>
                    <a:pt x="1100" y="1"/>
                    <a:pt x="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96" name="Google Shape;1082;p37"/>
            <p:cNvSpPr/>
            <p:nvPr/>
          </p:nvSpPr>
          <p:spPr>
            <a:xfrm>
              <a:off x="1717300" y="1317725"/>
              <a:ext cx="21750" cy="12575"/>
            </a:xfrm>
            <a:custGeom>
              <a:avLst/>
              <a:gdLst/>
              <a:ahLst/>
              <a:cxnLst/>
              <a:rect l="l" t="t" r="r" b="b"/>
              <a:pathLst>
                <a:path w="870" h="502" fill="none" extrusionOk="0">
                  <a:moveTo>
                    <a:pt x="0" y="1"/>
                  </a:moveTo>
                  <a:cubicBezTo>
                    <a:pt x="217" y="268"/>
                    <a:pt x="535" y="435"/>
                    <a:pt x="869" y="502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97" name="Google Shape;1083;p37"/>
            <p:cNvSpPr/>
            <p:nvPr/>
          </p:nvSpPr>
          <p:spPr>
            <a:xfrm>
              <a:off x="1604500" y="1430525"/>
              <a:ext cx="158350" cy="33850"/>
            </a:xfrm>
            <a:custGeom>
              <a:avLst/>
              <a:gdLst/>
              <a:ahLst/>
              <a:cxnLst/>
              <a:rect l="l" t="t" r="r" b="b"/>
              <a:pathLst>
                <a:path w="6334" h="1354" fill="none" extrusionOk="0">
                  <a:moveTo>
                    <a:pt x="6334" y="1354"/>
                  </a:moveTo>
                  <a:lnTo>
                    <a:pt x="1" y="0"/>
                  </a:ln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8798" name="Google Shape;1084;p37"/>
            <p:cNvSpPr/>
            <p:nvPr/>
          </p:nvSpPr>
          <p:spPr>
            <a:xfrm>
              <a:off x="1635000" y="1514900"/>
              <a:ext cx="125750" cy="46400"/>
            </a:xfrm>
            <a:custGeom>
              <a:avLst/>
              <a:gdLst/>
              <a:ahLst/>
              <a:cxnLst/>
              <a:rect l="l" t="t" r="r" b="b"/>
              <a:pathLst>
                <a:path w="5030" h="1855" fill="none" extrusionOk="0">
                  <a:moveTo>
                    <a:pt x="5030" y="0"/>
                  </a:moveTo>
                  <a:lnTo>
                    <a:pt x="5013" y="769"/>
                  </a:lnTo>
                  <a:cubicBezTo>
                    <a:pt x="5013" y="769"/>
                    <a:pt x="2240" y="1738"/>
                    <a:pt x="1" y="1855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1048799" name="Google Shape;1085;p37"/>
          <p:cNvSpPr/>
          <p:nvPr/>
        </p:nvSpPr>
        <p:spPr>
          <a:xfrm rot="-1706440" flipH="1">
            <a:off x="7431709" y="3662702"/>
            <a:ext cx="1114964" cy="1114964"/>
          </a:xfrm>
          <a:prstGeom prst="pie">
            <a:avLst>
              <a:gd name="adj1" fmla="val 0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800" name="Google Shape;1086;p37"/>
          <p:cNvSpPr/>
          <p:nvPr/>
        </p:nvSpPr>
        <p:spPr>
          <a:xfrm>
            <a:off x="7140205" y="4378863"/>
            <a:ext cx="93300" cy="93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36" name="Google Shape;807;p31"/>
          <p:cNvSpPr txBox="1">
            <a:spLocks noGrp="1"/>
          </p:cNvSpPr>
          <p:nvPr>
            <p:ph type="title"/>
          </p:nvPr>
        </p:nvSpPr>
        <p:spPr>
          <a:xfrm>
            <a:off x="4762937" y="2129900"/>
            <a:ext cx="3833700" cy="17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Diagram </a:t>
            </a:r>
            <a:r>
              <a:rPr lang="en-US" sz="3200" dirty="0" err="1">
                <a:solidFill>
                  <a:srgbClr val="000000"/>
                </a:solidFill>
              </a:rPr>
              <a:t>Konteks</a:t>
            </a:r>
            <a:r>
              <a:rPr lang="en-US" sz="3200" dirty="0">
                <a:solidFill>
                  <a:srgbClr val="000000"/>
                </a:solidFill>
              </a:rPr>
              <a:t>, DFD &amp; Kamus Data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1049138" name="Google Shape;808;p31"/>
          <p:cNvSpPr txBox="1">
            <a:spLocks noGrp="1"/>
          </p:cNvSpPr>
          <p:nvPr>
            <p:ph type="title" idx="2"/>
          </p:nvPr>
        </p:nvSpPr>
        <p:spPr>
          <a:xfrm>
            <a:off x="4949975" y="1243300"/>
            <a:ext cx="1304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12</a:t>
            </a:r>
            <a:endParaRPr dirty="0"/>
          </a:p>
        </p:txBody>
      </p:sp>
      <p:pic>
        <p:nvPicPr>
          <p:cNvPr id="2097246" name="Google Shape;809;p31"/>
          <p:cNvPicPr preferRelativeResize="0">
            <a:picLocks noGrp="1"/>
          </p:cNvPicPr>
          <p:nvPr>
            <p:ph type="pic" idx="3"/>
          </p:nvPr>
        </p:nvPicPr>
        <p:blipFill>
          <a:blip r:embed="rId3">
            <a:alphaModFix/>
          </a:blip>
          <a:srcRect l="23607" t="9304" r="23042" b="9288"/>
          <a:stretch>
            <a:fillRect/>
          </a:stretch>
        </p:blipFill>
        <p:spPr>
          <a:xfrm>
            <a:off x="724925" y="824000"/>
            <a:ext cx="3833700" cy="4064400"/>
          </a:xfrm>
          <a:prstGeom prst="roundRect">
            <a:avLst>
              <a:gd name="adj" fmla="val 4834"/>
            </a:avLst>
          </a:prstGeom>
        </p:spPr>
      </p:pic>
      <p:sp>
        <p:nvSpPr>
          <p:cNvPr id="1049140" name="Google Shape;810;p31"/>
          <p:cNvSpPr/>
          <p:nvPr/>
        </p:nvSpPr>
        <p:spPr>
          <a:xfrm>
            <a:off x="6107925" y="4612364"/>
            <a:ext cx="93300" cy="933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9142" name="Google Shape;811;p31"/>
          <p:cNvSpPr/>
          <p:nvPr/>
        </p:nvSpPr>
        <p:spPr>
          <a:xfrm>
            <a:off x="6452675" y="4612364"/>
            <a:ext cx="93300" cy="9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9144" name="Google Shape;812;p31"/>
          <p:cNvSpPr/>
          <p:nvPr/>
        </p:nvSpPr>
        <p:spPr>
          <a:xfrm>
            <a:off x="6797425" y="4612364"/>
            <a:ext cx="93300" cy="9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7442232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960AEA-43FB-D5A0-7A89-3817530772F8}"/>
              </a:ext>
            </a:extLst>
          </p:cNvPr>
          <p:cNvSpPr txBox="1"/>
          <p:nvPr/>
        </p:nvSpPr>
        <p:spPr>
          <a:xfrm>
            <a:off x="1998705" y="662315"/>
            <a:ext cx="5146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Diagram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Konteks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D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88D114-9B25-F562-57F5-C505E74EA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1990725"/>
            <a:ext cx="62960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43628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960AEA-43FB-D5A0-7A89-3817530772F8}"/>
              </a:ext>
            </a:extLst>
          </p:cNvPr>
          <p:cNvSpPr txBox="1"/>
          <p:nvPr/>
        </p:nvSpPr>
        <p:spPr>
          <a:xfrm>
            <a:off x="1998705" y="662315"/>
            <a:ext cx="5146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DFD LV 1</a:t>
            </a:r>
            <a:endParaRPr lang="en-ID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872409-64D3-BDDD-13BE-105AE25B5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89" y="1119741"/>
            <a:ext cx="7944622" cy="354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48578"/>
      </p:ext>
    </p:extLst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960AEA-43FB-D5A0-7A89-3817530772F8}"/>
              </a:ext>
            </a:extLst>
          </p:cNvPr>
          <p:cNvSpPr txBox="1"/>
          <p:nvPr/>
        </p:nvSpPr>
        <p:spPr>
          <a:xfrm>
            <a:off x="1998705" y="662315"/>
            <a:ext cx="5146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KAMUS DATA</a:t>
            </a:r>
            <a:endParaRPr lang="en-ID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2C6E4C-C431-4D6F-B955-5BB571B04E1C}"/>
              </a:ext>
            </a:extLst>
          </p:cNvPr>
          <p:cNvSpPr txBox="1"/>
          <p:nvPr/>
        </p:nvSpPr>
        <p:spPr>
          <a:xfrm>
            <a:off x="1000248" y="1223498"/>
            <a:ext cx="731562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dirty="0" err="1"/>
              <a:t>Berikut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kamus</a:t>
            </a:r>
            <a:r>
              <a:rPr lang="en-US" sz="1200" dirty="0"/>
              <a:t> data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penambahan</a:t>
            </a:r>
            <a:r>
              <a:rPr lang="en-US" sz="1200" dirty="0"/>
              <a:t> </a:t>
            </a:r>
            <a:r>
              <a:rPr lang="en-US" sz="1200" dirty="0" err="1"/>
              <a:t>fitur</a:t>
            </a:r>
            <a:r>
              <a:rPr lang="en-US" sz="1200" dirty="0"/>
              <a:t> "Breakout Room"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aplikasi</a:t>
            </a:r>
            <a:r>
              <a:rPr lang="en-US" sz="1200" dirty="0"/>
              <a:t> Google Meet:</a:t>
            </a:r>
            <a:endParaRPr lang="en-ID" sz="1200" dirty="0"/>
          </a:p>
          <a:p>
            <a:pPr algn="just"/>
            <a:r>
              <a:rPr lang="en-US" sz="1200" dirty="0"/>
              <a:t> </a:t>
            </a:r>
            <a:endParaRPr lang="en-ID" sz="1200" dirty="0"/>
          </a:p>
          <a:p>
            <a:pPr marL="228600" lvl="0" indent="-228600" algn="just">
              <a:buFont typeface="+mj-lt"/>
              <a:buAutoNum type="arabicPeriod"/>
            </a:pPr>
            <a:r>
              <a:rPr lang="en-US" sz="1200" dirty="0" err="1"/>
              <a:t>Entitas</a:t>
            </a:r>
            <a:r>
              <a:rPr lang="en-US" sz="1200" dirty="0"/>
              <a:t> (Entities):</a:t>
            </a:r>
            <a:endParaRPr lang="en-ID" sz="1200" dirty="0"/>
          </a:p>
          <a:p>
            <a:pPr marL="228600" lvl="1" indent="-228600" algn="just">
              <a:buFont typeface="+mj-lt"/>
              <a:buAutoNum type="alphaLcParenR"/>
            </a:pPr>
            <a:r>
              <a:rPr lang="en-US" sz="1200" dirty="0"/>
              <a:t>Meeting (</a:t>
            </a:r>
            <a:r>
              <a:rPr lang="en-US" sz="1200" dirty="0" err="1"/>
              <a:t>Pertemuan</a:t>
            </a:r>
            <a:r>
              <a:rPr lang="en-US" sz="1200" dirty="0"/>
              <a:t>): </a:t>
            </a:r>
            <a:r>
              <a:rPr lang="en-US" sz="1200" dirty="0" err="1"/>
              <a:t>Merepresentasikan</a:t>
            </a:r>
            <a:r>
              <a:rPr lang="en-US" sz="1200" dirty="0"/>
              <a:t> </a:t>
            </a:r>
            <a:r>
              <a:rPr lang="en-US" sz="1200" dirty="0" err="1"/>
              <a:t>sebuah</a:t>
            </a:r>
            <a:r>
              <a:rPr lang="en-US" sz="1200" dirty="0"/>
              <a:t> </a:t>
            </a:r>
            <a:r>
              <a:rPr lang="en-US" sz="1200" dirty="0" err="1"/>
              <a:t>sesi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pertemuan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aplikasi</a:t>
            </a:r>
            <a:r>
              <a:rPr lang="en-US" sz="1200" dirty="0"/>
              <a:t> Google Meet.</a:t>
            </a:r>
            <a:endParaRPr lang="en-ID" sz="1200" dirty="0"/>
          </a:p>
          <a:p>
            <a:pPr marL="228600" lvl="1" indent="-228600" algn="just">
              <a:buFont typeface="+mj-lt"/>
              <a:buAutoNum type="alphaLcParenR"/>
            </a:pPr>
            <a:r>
              <a:rPr lang="en-US" sz="1200" dirty="0"/>
              <a:t>Participant (</a:t>
            </a:r>
            <a:r>
              <a:rPr lang="en-US" sz="1200" dirty="0" err="1"/>
              <a:t>Peserta</a:t>
            </a:r>
            <a:r>
              <a:rPr lang="en-US" sz="1200" dirty="0"/>
              <a:t>): </a:t>
            </a:r>
            <a:r>
              <a:rPr lang="en-US" sz="1200" dirty="0" err="1"/>
              <a:t>Merepresentasikan</a:t>
            </a:r>
            <a:r>
              <a:rPr lang="en-US" sz="1200" dirty="0"/>
              <a:t> </a:t>
            </a:r>
            <a:r>
              <a:rPr lang="en-US" sz="1200" dirty="0" err="1"/>
              <a:t>individu</a:t>
            </a:r>
            <a:r>
              <a:rPr lang="en-US" sz="1200" dirty="0"/>
              <a:t> yang </a:t>
            </a:r>
            <a:r>
              <a:rPr lang="en-US" sz="1200" dirty="0" err="1"/>
              <a:t>terlibat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sebuah</a:t>
            </a:r>
            <a:r>
              <a:rPr lang="en-US" sz="1200" dirty="0"/>
              <a:t> </a:t>
            </a:r>
            <a:r>
              <a:rPr lang="en-US" sz="1200" dirty="0" err="1"/>
              <a:t>pertemuan</a:t>
            </a:r>
            <a:r>
              <a:rPr lang="en-US" sz="1200" dirty="0"/>
              <a:t>.</a:t>
            </a:r>
            <a:endParaRPr lang="en-ID" sz="1200" dirty="0"/>
          </a:p>
          <a:p>
            <a:pPr marL="228600" lvl="1" indent="-228600" algn="just">
              <a:buFont typeface="+mj-lt"/>
              <a:buAutoNum type="alphaLcParenR"/>
            </a:pPr>
            <a:r>
              <a:rPr lang="en-US" sz="1200" dirty="0"/>
              <a:t>Breakout Room (</a:t>
            </a:r>
            <a:r>
              <a:rPr lang="en-US" sz="1200" dirty="0" err="1"/>
              <a:t>Ruang</a:t>
            </a:r>
            <a:r>
              <a:rPr lang="en-US" sz="1200" dirty="0"/>
              <a:t> </a:t>
            </a:r>
            <a:r>
              <a:rPr lang="en-US" sz="1200" dirty="0" err="1"/>
              <a:t>Pembagian</a:t>
            </a:r>
            <a:r>
              <a:rPr lang="en-US" sz="1200" dirty="0"/>
              <a:t> </a:t>
            </a:r>
            <a:r>
              <a:rPr lang="en-US" sz="1200" dirty="0" err="1"/>
              <a:t>Kelompok</a:t>
            </a:r>
            <a:r>
              <a:rPr lang="en-US" sz="1200" dirty="0"/>
              <a:t>): </a:t>
            </a:r>
            <a:r>
              <a:rPr lang="en-US" sz="1200" dirty="0" err="1"/>
              <a:t>Merepresentasikan</a:t>
            </a:r>
            <a:r>
              <a:rPr lang="en-US" sz="1200" dirty="0"/>
              <a:t> </a:t>
            </a:r>
            <a:r>
              <a:rPr lang="en-US" sz="1200" dirty="0" err="1"/>
              <a:t>ruang</a:t>
            </a:r>
            <a:r>
              <a:rPr lang="en-US" sz="1200" dirty="0"/>
              <a:t> </a:t>
            </a:r>
            <a:r>
              <a:rPr lang="en-US" sz="1200" dirty="0" err="1"/>
              <a:t>tambahan</a:t>
            </a:r>
            <a:r>
              <a:rPr lang="en-US" sz="1200" dirty="0"/>
              <a:t> yang </a:t>
            </a:r>
            <a:r>
              <a:rPr lang="en-US" sz="1200" dirty="0" err="1"/>
              <a:t>dibuat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pertemuan</a:t>
            </a:r>
            <a:r>
              <a:rPr lang="en-US" sz="1200" dirty="0"/>
              <a:t> </a:t>
            </a:r>
            <a:r>
              <a:rPr lang="en-US" sz="1200" dirty="0" err="1"/>
              <a:t>utama</a:t>
            </a:r>
            <a:r>
              <a:rPr lang="en-US" sz="1200" dirty="0"/>
              <a:t>.</a:t>
            </a:r>
            <a:endParaRPr lang="en-ID" sz="1200" dirty="0"/>
          </a:p>
          <a:p>
            <a:pPr algn="just"/>
            <a:r>
              <a:rPr lang="en-US" sz="1200" dirty="0"/>
              <a:t> </a:t>
            </a:r>
            <a:endParaRPr lang="en-ID" sz="1200" dirty="0"/>
          </a:p>
          <a:p>
            <a:pPr marL="228600" lvl="0" indent="-228600" algn="just">
              <a:buFont typeface="+mj-lt"/>
              <a:buAutoNum type="arabicPeriod" startAt="2"/>
            </a:pPr>
            <a:r>
              <a:rPr lang="en-US" sz="1200" dirty="0" err="1"/>
              <a:t>Atribut</a:t>
            </a:r>
            <a:r>
              <a:rPr lang="en-US" sz="1200" dirty="0"/>
              <a:t> (Attributes):</a:t>
            </a:r>
            <a:endParaRPr lang="en-ID" sz="1200" dirty="0"/>
          </a:p>
          <a:p>
            <a:pPr marL="228600" lvl="0" indent="-228600" algn="just">
              <a:buFont typeface="+mj-lt"/>
              <a:buAutoNum type="alphaLcParenR"/>
            </a:pPr>
            <a:r>
              <a:rPr lang="en-US" sz="1200" dirty="0"/>
              <a:t>Meeting ID (ID </a:t>
            </a:r>
            <a:r>
              <a:rPr lang="en-US" sz="1200" dirty="0" err="1"/>
              <a:t>Pertemuan</a:t>
            </a:r>
            <a:r>
              <a:rPr lang="en-US" sz="1200" dirty="0"/>
              <a:t>): </a:t>
            </a:r>
            <a:r>
              <a:rPr lang="en-US" sz="1200" dirty="0" err="1"/>
              <a:t>Sebuah</a:t>
            </a:r>
            <a:r>
              <a:rPr lang="en-US" sz="1200" dirty="0"/>
              <a:t> identifier </a:t>
            </a:r>
            <a:r>
              <a:rPr lang="en-US" sz="1200" dirty="0" err="1"/>
              <a:t>unik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setiap</a:t>
            </a:r>
            <a:r>
              <a:rPr lang="en-US" sz="1200" dirty="0"/>
              <a:t> </a:t>
            </a:r>
            <a:r>
              <a:rPr lang="en-US" sz="1200" dirty="0" err="1"/>
              <a:t>pertemuan</a:t>
            </a:r>
            <a:r>
              <a:rPr lang="en-US" sz="1200" dirty="0"/>
              <a:t>.</a:t>
            </a:r>
            <a:endParaRPr lang="en-ID" sz="1200" dirty="0"/>
          </a:p>
          <a:p>
            <a:pPr marL="228600" lvl="0" indent="-228600" algn="just">
              <a:buFont typeface="+mj-lt"/>
              <a:buAutoNum type="alphaLcParenR"/>
            </a:pPr>
            <a:r>
              <a:rPr lang="en-US" sz="1200" dirty="0"/>
              <a:t>Participant ID (ID </a:t>
            </a:r>
            <a:r>
              <a:rPr lang="en-US" sz="1200" dirty="0" err="1"/>
              <a:t>Peserta</a:t>
            </a:r>
            <a:r>
              <a:rPr lang="en-US" sz="1200" dirty="0"/>
              <a:t>): Identifier </a:t>
            </a:r>
            <a:r>
              <a:rPr lang="en-US" sz="1200" dirty="0" err="1"/>
              <a:t>unik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setiap</a:t>
            </a:r>
            <a:r>
              <a:rPr lang="en-US" sz="1200" dirty="0"/>
              <a:t> </a:t>
            </a:r>
            <a:r>
              <a:rPr lang="en-US" sz="1200" dirty="0" err="1"/>
              <a:t>peserta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pertemuan</a:t>
            </a:r>
            <a:r>
              <a:rPr lang="en-US" sz="1200" dirty="0"/>
              <a:t>.</a:t>
            </a:r>
            <a:endParaRPr lang="en-ID" sz="1200" dirty="0"/>
          </a:p>
          <a:p>
            <a:pPr marL="228600" lvl="0" indent="-228600" algn="just">
              <a:buFont typeface="+mj-lt"/>
              <a:buAutoNum type="alphaLcParenR"/>
            </a:pPr>
            <a:r>
              <a:rPr lang="en-US" sz="1200" dirty="0"/>
              <a:t>Breakout Room ID (ID </a:t>
            </a:r>
            <a:r>
              <a:rPr lang="en-US" sz="1200" dirty="0" err="1"/>
              <a:t>Ruang</a:t>
            </a:r>
            <a:r>
              <a:rPr lang="en-US" sz="1200" dirty="0"/>
              <a:t> </a:t>
            </a:r>
            <a:r>
              <a:rPr lang="en-US" sz="1200" dirty="0" err="1"/>
              <a:t>Pembagian</a:t>
            </a:r>
            <a:r>
              <a:rPr lang="en-US" sz="1200" dirty="0"/>
              <a:t> </a:t>
            </a:r>
            <a:r>
              <a:rPr lang="en-US" sz="1200" dirty="0" err="1"/>
              <a:t>Kelompok</a:t>
            </a:r>
            <a:r>
              <a:rPr lang="en-US" sz="1200" dirty="0"/>
              <a:t>): Identifier </a:t>
            </a:r>
            <a:r>
              <a:rPr lang="en-US" sz="1200" dirty="0" err="1"/>
              <a:t>unik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setiap</a:t>
            </a:r>
            <a:r>
              <a:rPr lang="en-US" sz="1200" dirty="0"/>
              <a:t> </a:t>
            </a:r>
            <a:r>
              <a:rPr lang="en-US" sz="1200" dirty="0" err="1"/>
              <a:t>ruang</a:t>
            </a:r>
            <a:r>
              <a:rPr lang="en-US" sz="1200" dirty="0"/>
              <a:t> </a:t>
            </a:r>
            <a:r>
              <a:rPr lang="en-US" sz="1200" dirty="0" err="1"/>
              <a:t>pembagian</a:t>
            </a:r>
            <a:r>
              <a:rPr lang="en-US" sz="1200" dirty="0"/>
              <a:t> </a:t>
            </a:r>
            <a:r>
              <a:rPr lang="en-US" sz="1200" dirty="0" err="1"/>
              <a:t>kelompok</a:t>
            </a:r>
            <a:r>
              <a:rPr lang="en-US" sz="1200" dirty="0"/>
              <a:t>.</a:t>
            </a:r>
            <a:endParaRPr lang="en-ID" sz="1200" dirty="0"/>
          </a:p>
          <a:p>
            <a:pPr marL="228600" lvl="0" indent="-228600" algn="just">
              <a:buFont typeface="+mj-lt"/>
              <a:buAutoNum type="alphaLcParenR"/>
            </a:pPr>
            <a:r>
              <a:rPr lang="en-US" sz="1200" dirty="0"/>
              <a:t>Breakout Room Name (Nama </a:t>
            </a:r>
            <a:r>
              <a:rPr lang="en-US" sz="1200" dirty="0" err="1"/>
              <a:t>Ruang</a:t>
            </a:r>
            <a:r>
              <a:rPr lang="en-US" sz="1200" dirty="0"/>
              <a:t> </a:t>
            </a:r>
            <a:r>
              <a:rPr lang="en-US" sz="1200" dirty="0" err="1"/>
              <a:t>Pembagian</a:t>
            </a:r>
            <a:r>
              <a:rPr lang="en-US" sz="1200" dirty="0"/>
              <a:t> </a:t>
            </a:r>
            <a:r>
              <a:rPr lang="en-US" sz="1200" dirty="0" err="1"/>
              <a:t>Kelompok</a:t>
            </a:r>
            <a:r>
              <a:rPr lang="en-US" sz="1200" dirty="0"/>
              <a:t>): Nama yang </a:t>
            </a:r>
            <a:r>
              <a:rPr lang="en-US" sz="1200" dirty="0" err="1"/>
              <a:t>diberikan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setiap</a:t>
            </a:r>
            <a:r>
              <a:rPr lang="en-US" sz="1200" dirty="0"/>
              <a:t> </a:t>
            </a:r>
            <a:r>
              <a:rPr lang="en-US" sz="1200" dirty="0" err="1"/>
              <a:t>ruang</a:t>
            </a:r>
            <a:r>
              <a:rPr lang="en-US" sz="1200" dirty="0"/>
              <a:t> </a:t>
            </a:r>
            <a:r>
              <a:rPr lang="en-US" sz="1200" dirty="0" err="1"/>
              <a:t>pembagian</a:t>
            </a:r>
            <a:r>
              <a:rPr lang="en-US" sz="1200" dirty="0"/>
              <a:t> </a:t>
            </a:r>
            <a:r>
              <a:rPr lang="en-US" sz="1200" dirty="0" err="1"/>
              <a:t>kelompok</a:t>
            </a:r>
            <a:r>
              <a:rPr lang="en-US" sz="1200" dirty="0"/>
              <a:t>.</a:t>
            </a:r>
            <a:endParaRPr lang="en-ID" sz="1200" dirty="0"/>
          </a:p>
          <a:p>
            <a:pPr marL="228600" lvl="0" indent="-228600" algn="just">
              <a:buFont typeface="+mj-lt"/>
              <a:buAutoNum type="alphaLcParenR"/>
            </a:pPr>
            <a:r>
              <a:rPr lang="en-US" sz="1200" dirty="0"/>
              <a:t>Breakout Room Participants (</a:t>
            </a:r>
            <a:r>
              <a:rPr lang="en-US" sz="1200" dirty="0" err="1"/>
              <a:t>Peserta</a:t>
            </a:r>
            <a:r>
              <a:rPr lang="en-US" sz="1200" dirty="0"/>
              <a:t> </a:t>
            </a:r>
            <a:r>
              <a:rPr lang="en-US" sz="1200" dirty="0" err="1"/>
              <a:t>Ruang</a:t>
            </a:r>
            <a:r>
              <a:rPr lang="en-US" sz="1200" dirty="0"/>
              <a:t> </a:t>
            </a:r>
            <a:r>
              <a:rPr lang="en-US" sz="1200" dirty="0" err="1"/>
              <a:t>Pembagian</a:t>
            </a:r>
            <a:r>
              <a:rPr lang="en-US" sz="1200" dirty="0"/>
              <a:t> </a:t>
            </a:r>
            <a:r>
              <a:rPr lang="en-US" sz="1200" dirty="0" err="1"/>
              <a:t>Kelompok</a:t>
            </a:r>
            <a:r>
              <a:rPr lang="en-US" sz="1200" dirty="0"/>
              <a:t>): </a:t>
            </a:r>
            <a:r>
              <a:rPr lang="en-US" sz="1200" dirty="0" err="1"/>
              <a:t>Jumlah</a:t>
            </a:r>
            <a:r>
              <a:rPr lang="en-US" sz="1200" dirty="0"/>
              <a:t> </a:t>
            </a:r>
            <a:r>
              <a:rPr lang="en-US" sz="1200" dirty="0" err="1"/>
              <a:t>peserta</a:t>
            </a:r>
            <a:r>
              <a:rPr lang="en-US" sz="1200" dirty="0"/>
              <a:t> yang </a:t>
            </a:r>
            <a:r>
              <a:rPr lang="en-US" sz="1200" dirty="0" err="1"/>
              <a:t>tergabung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ruang</a:t>
            </a:r>
            <a:r>
              <a:rPr lang="en-US" sz="1200" dirty="0"/>
              <a:t> </a:t>
            </a:r>
            <a:r>
              <a:rPr lang="en-US" sz="1200" dirty="0" err="1"/>
              <a:t>pembagian</a:t>
            </a:r>
            <a:r>
              <a:rPr lang="en-US" sz="1200" dirty="0"/>
              <a:t> </a:t>
            </a:r>
            <a:r>
              <a:rPr lang="en-US" sz="1200" dirty="0" err="1"/>
              <a:t>kelompok</a:t>
            </a:r>
            <a:r>
              <a:rPr lang="en-US" sz="1200" dirty="0"/>
              <a:t> </a:t>
            </a:r>
            <a:r>
              <a:rPr lang="en-US" sz="1200" dirty="0" err="1"/>
              <a:t>tertentu</a:t>
            </a:r>
            <a:r>
              <a:rPr lang="en-US" sz="1200" dirty="0"/>
              <a:t>.</a:t>
            </a:r>
            <a:endParaRPr lang="en-ID" sz="1200" dirty="0"/>
          </a:p>
          <a:p>
            <a:pPr algn="just"/>
            <a:r>
              <a:rPr lang="en-US" sz="1200" dirty="0"/>
              <a:t> 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1326344736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960AEA-43FB-D5A0-7A89-3817530772F8}"/>
              </a:ext>
            </a:extLst>
          </p:cNvPr>
          <p:cNvSpPr txBox="1"/>
          <p:nvPr/>
        </p:nvSpPr>
        <p:spPr>
          <a:xfrm>
            <a:off x="1998705" y="662315"/>
            <a:ext cx="5146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KAMUS DATA</a:t>
            </a:r>
            <a:endParaRPr lang="en-ID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2C6E4C-C431-4D6F-B955-5BB571B04E1C}"/>
              </a:ext>
            </a:extLst>
          </p:cNvPr>
          <p:cNvSpPr txBox="1"/>
          <p:nvPr/>
        </p:nvSpPr>
        <p:spPr>
          <a:xfrm>
            <a:off x="914186" y="1232922"/>
            <a:ext cx="731562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 startAt="3"/>
            </a:pPr>
            <a:r>
              <a:rPr lang="en-US" sz="1200" dirty="0" err="1"/>
              <a:t>Relasi</a:t>
            </a:r>
            <a:r>
              <a:rPr lang="en-US" sz="1200" dirty="0"/>
              <a:t> (Relationships):</a:t>
            </a:r>
            <a:endParaRPr lang="en-ID" sz="1200" dirty="0"/>
          </a:p>
          <a:p>
            <a:pPr marL="342900" lvl="0" indent="-342900" algn="just">
              <a:buFont typeface="+mj-lt"/>
              <a:buAutoNum type="alphaLcParenR"/>
            </a:pPr>
            <a:r>
              <a:rPr lang="en-US" sz="1200" dirty="0" err="1"/>
              <a:t>Hubungan</a:t>
            </a:r>
            <a:r>
              <a:rPr lang="en-US" sz="1200" dirty="0"/>
              <a:t> "Meeting - Participant": </a:t>
            </a:r>
            <a:r>
              <a:rPr lang="en-US" sz="1200" dirty="0" err="1"/>
              <a:t>Setiap</a:t>
            </a:r>
            <a:r>
              <a:rPr lang="en-US" sz="1200" dirty="0"/>
              <a:t> </a:t>
            </a:r>
            <a:r>
              <a:rPr lang="en-US" sz="1200" dirty="0" err="1"/>
              <a:t>pertemuan</a:t>
            </a:r>
            <a:r>
              <a:rPr lang="en-US" sz="1200" dirty="0"/>
              <a:t> </a:t>
            </a:r>
            <a:r>
              <a:rPr lang="en-US" sz="1200" dirty="0" err="1"/>
              <a:t>memiliki</a:t>
            </a:r>
            <a:r>
              <a:rPr lang="en-US" sz="1200" dirty="0"/>
              <a:t> </a:t>
            </a:r>
            <a:r>
              <a:rPr lang="en-US" sz="1200" dirty="0" err="1"/>
              <a:t>beberapa</a:t>
            </a:r>
            <a:r>
              <a:rPr lang="en-US" sz="1200" dirty="0"/>
              <a:t> </a:t>
            </a:r>
            <a:r>
              <a:rPr lang="en-US" sz="1200" dirty="0" err="1"/>
              <a:t>peserta</a:t>
            </a:r>
            <a:r>
              <a:rPr lang="en-US" sz="1200" dirty="0"/>
              <a:t> yang </a:t>
            </a:r>
            <a:r>
              <a:rPr lang="en-US" sz="1200" dirty="0" err="1"/>
              <a:t>terkait</a:t>
            </a:r>
            <a:r>
              <a:rPr lang="en-US" sz="1200" dirty="0"/>
              <a:t> </a:t>
            </a:r>
            <a:r>
              <a:rPr lang="en-US" sz="1200" dirty="0" err="1"/>
              <a:t>dengannya</a:t>
            </a:r>
            <a:r>
              <a:rPr lang="en-US" sz="1200" dirty="0"/>
              <a:t> </a:t>
            </a:r>
            <a:r>
              <a:rPr lang="en-US" sz="1200" dirty="0" err="1"/>
              <a:t>melalui</a:t>
            </a:r>
            <a:r>
              <a:rPr lang="en-US" sz="1200" dirty="0"/>
              <a:t> ID </a:t>
            </a:r>
            <a:r>
              <a:rPr lang="en-US" sz="1200" dirty="0" err="1"/>
              <a:t>pertemuan</a:t>
            </a:r>
            <a:r>
              <a:rPr lang="en-US" sz="1200" dirty="0"/>
              <a:t>.</a:t>
            </a:r>
            <a:endParaRPr lang="en-ID" sz="1200" dirty="0"/>
          </a:p>
          <a:p>
            <a:pPr marL="342900" lvl="0" indent="-342900" algn="just">
              <a:buFont typeface="+mj-lt"/>
              <a:buAutoNum type="alphaLcParenR"/>
            </a:pPr>
            <a:r>
              <a:rPr lang="en-US" sz="1200" dirty="0" err="1"/>
              <a:t>Hubungan</a:t>
            </a:r>
            <a:r>
              <a:rPr lang="en-US" sz="1200" dirty="0"/>
              <a:t> "Breakout Room - Participant": </a:t>
            </a:r>
            <a:r>
              <a:rPr lang="en-US" sz="1200" dirty="0" err="1"/>
              <a:t>Setiap</a:t>
            </a:r>
            <a:r>
              <a:rPr lang="en-US" sz="1200" dirty="0"/>
              <a:t> </a:t>
            </a:r>
            <a:r>
              <a:rPr lang="en-US" sz="1200" dirty="0" err="1"/>
              <a:t>ruang</a:t>
            </a:r>
            <a:r>
              <a:rPr lang="en-US" sz="1200" dirty="0"/>
              <a:t> </a:t>
            </a:r>
            <a:r>
              <a:rPr lang="en-US" sz="1200" dirty="0" err="1"/>
              <a:t>pembagian</a:t>
            </a:r>
            <a:r>
              <a:rPr lang="en-US" sz="1200" dirty="0"/>
              <a:t> </a:t>
            </a:r>
            <a:r>
              <a:rPr lang="en-US" sz="1200" dirty="0" err="1"/>
              <a:t>kelompok</a:t>
            </a:r>
            <a:r>
              <a:rPr lang="en-US" sz="1200" dirty="0"/>
              <a:t> </a:t>
            </a:r>
            <a:r>
              <a:rPr lang="en-US" sz="1200" dirty="0" err="1"/>
              <a:t>memiliki</a:t>
            </a:r>
            <a:r>
              <a:rPr lang="en-US" sz="1200" dirty="0"/>
              <a:t> </a:t>
            </a:r>
            <a:r>
              <a:rPr lang="en-US" sz="1200" dirty="0" err="1"/>
              <a:t>beberapa</a:t>
            </a:r>
            <a:r>
              <a:rPr lang="en-US" sz="1200" dirty="0"/>
              <a:t> </a:t>
            </a:r>
            <a:r>
              <a:rPr lang="en-US" sz="1200" dirty="0" err="1"/>
              <a:t>peserta</a:t>
            </a:r>
            <a:r>
              <a:rPr lang="en-US" sz="1200" dirty="0"/>
              <a:t> yang </a:t>
            </a:r>
            <a:r>
              <a:rPr lang="en-US" sz="1200" dirty="0" err="1"/>
              <a:t>tergabung</a:t>
            </a:r>
            <a:r>
              <a:rPr lang="en-US" sz="1200" dirty="0"/>
              <a:t> </a:t>
            </a:r>
            <a:r>
              <a:rPr lang="en-US" sz="1200" dirty="0" err="1"/>
              <a:t>melalui</a:t>
            </a:r>
            <a:r>
              <a:rPr lang="en-US" sz="1200" dirty="0"/>
              <a:t> ID </a:t>
            </a:r>
            <a:r>
              <a:rPr lang="en-US" sz="1200" dirty="0" err="1"/>
              <a:t>ruang</a:t>
            </a:r>
            <a:r>
              <a:rPr lang="en-US" sz="1200" dirty="0"/>
              <a:t> </a:t>
            </a:r>
            <a:r>
              <a:rPr lang="en-US" sz="1200" dirty="0" err="1"/>
              <a:t>pembagian</a:t>
            </a:r>
            <a:r>
              <a:rPr lang="en-US" sz="1200" dirty="0"/>
              <a:t> </a:t>
            </a:r>
            <a:r>
              <a:rPr lang="en-US" sz="1200" dirty="0" err="1"/>
              <a:t>kelompok</a:t>
            </a:r>
            <a:r>
              <a:rPr lang="en-US" sz="1200" dirty="0"/>
              <a:t>.</a:t>
            </a:r>
            <a:endParaRPr lang="en-ID" sz="1200" dirty="0"/>
          </a:p>
          <a:p>
            <a:pPr marL="342900" lvl="0" indent="-342900" algn="just">
              <a:buFont typeface="+mj-lt"/>
              <a:buAutoNum type="alphaLcParenR"/>
            </a:pPr>
            <a:r>
              <a:rPr lang="en-US" sz="1200" dirty="0" err="1"/>
              <a:t>Hubungan</a:t>
            </a:r>
            <a:r>
              <a:rPr lang="en-US" sz="1200" dirty="0"/>
              <a:t> "Meeting - Breakout Room": </a:t>
            </a:r>
            <a:r>
              <a:rPr lang="en-US" sz="1200" dirty="0" err="1"/>
              <a:t>Setiap</a:t>
            </a:r>
            <a:r>
              <a:rPr lang="en-US" sz="1200" dirty="0"/>
              <a:t> </a:t>
            </a:r>
            <a:r>
              <a:rPr lang="en-US" sz="1200" dirty="0" err="1"/>
              <a:t>pertemuan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memiliki</a:t>
            </a:r>
            <a:r>
              <a:rPr lang="en-US" sz="1200" dirty="0"/>
              <a:t> </a:t>
            </a:r>
            <a:r>
              <a:rPr lang="en-US" sz="1200" dirty="0" err="1"/>
              <a:t>beberapa</a:t>
            </a:r>
            <a:r>
              <a:rPr lang="en-US" sz="1200" dirty="0"/>
              <a:t> </a:t>
            </a:r>
            <a:r>
              <a:rPr lang="en-US" sz="1200" dirty="0" err="1"/>
              <a:t>ruang</a:t>
            </a:r>
            <a:r>
              <a:rPr lang="en-US" sz="1200" dirty="0"/>
              <a:t> </a:t>
            </a:r>
            <a:r>
              <a:rPr lang="en-US" sz="1200" dirty="0" err="1"/>
              <a:t>pembagian</a:t>
            </a:r>
            <a:r>
              <a:rPr lang="en-US" sz="1200" dirty="0"/>
              <a:t> </a:t>
            </a:r>
            <a:r>
              <a:rPr lang="en-US" sz="1200" dirty="0" err="1"/>
              <a:t>kelompok</a:t>
            </a:r>
            <a:r>
              <a:rPr lang="en-US" sz="1200" dirty="0"/>
              <a:t> yang </a:t>
            </a:r>
            <a:r>
              <a:rPr lang="en-US" sz="1200" dirty="0" err="1"/>
              <a:t>terkait</a:t>
            </a:r>
            <a:r>
              <a:rPr lang="en-US" sz="1200" dirty="0"/>
              <a:t> </a:t>
            </a:r>
            <a:r>
              <a:rPr lang="en-US" sz="1200" dirty="0" err="1"/>
              <a:t>dengannya</a:t>
            </a:r>
            <a:r>
              <a:rPr lang="en-US" sz="1200" dirty="0"/>
              <a:t> </a:t>
            </a:r>
            <a:r>
              <a:rPr lang="en-US" sz="1200" dirty="0" err="1"/>
              <a:t>melalui</a:t>
            </a:r>
            <a:r>
              <a:rPr lang="en-US" sz="1200" dirty="0"/>
              <a:t> ID </a:t>
            </a:r>
            <a:r>
              <a:rPr lang="en-US" sz="1200" dirty="0" err="1"/>
              <a:t>pertemuan</a:t>
            </a:r>
            <a:r>
              <a:rPr lang="en-US" sz="1200" dirty="0"/>
              <a:t>.</a:t>
            </a:r>
            <a:endParaRPr lang="en-ID" sz="1200" dirty="0"/>
          </a:p>
          <a:p>
            <a:pPr algn="just"/>
            <a:endParaRPr lang="en-ID" sz="1200" dirty="0"/>
          </a:p>
          <a:p>
            <a:pPr marL="342900" lvl="0" indent="-342900" algn="just">
              <a:buFont typeface="+mj-lt"/>
              <a:buAutoNum type="arabicPeriod" startAt="4"/>
            </a:pPr>
            <a:r>
              <a:rPr lang="en-US" sz="1200" dirty="0" err="1"/>
              <a:t>Tipe</a:t>
            </a:r>
            <a:r>
              <a:rPr lang="en-US" sz="1200" dirty="0"/>
              <a:t> Data (Data Types):</a:t>
            </a:r>
            <a:endParaRPr lang="en-ID" sz="1200" dirty="0"/>
          </a:p>
          <a:p>
            <a:pPr marL="342900" lvl="0" indent="-342900" algn="just">
              <a:buFont typeface="+mj-lt"/>
              <a:buAutoNum type="alphaLcParenR"/>
            </a:pPr>
            <a:r>
              <a:rPr lang="en-US" sz="1200" dirty="0"/>
              <a:t>Meeting ID: String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angka</a:t>
            </a:r>
            <a:r>
              <a:rPr lang="en-US" sz="1200" dirty="0"/>
              <a:t> </a:t>
            </a:r>
            <a:r>
              <a:rPr lang="en-US" sz="1200" dirty="0" err="1"/>
              <a:t>unik</a:t>
            </a:r>
            <a:r>
              <a:rPr lang="en-US" sz="1200" dirty="0"/>
              <a:t>.</a:t>
            </a:r>
            <a:endParaRPr lang="en-ID" sz="1200" dirty="0"/>
          </a:p>
          <a:p>
            <a:pPr marL="342900" lvl="0" indent="-342900" algn="just">
              <a:buFont typeface="+mj-lt"/>
              <a:buAutoNum type="alphaLcParenR"/>
            </a:pPr>
            <a:r>
              <a:rPr lang="en-US" sz="1200" dirty="0"/>
              <a:t>Participant ID: String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angka</a:t>
            </a:r>
            <a:r>
              <a:rPr lang="en-US" sz="1200" dirty="0"/>
              <a:t> </a:t>
            </a:r>
            <a:r>
              <a:rPr lang="en-US" sz="1200" dirty="0" err="1"/>
              <a:t>unik</a:t>
            </a:r>
            <a:r>
              <a:rPr lang="en-US" sz="1200" dirty="0"/>
              <a:t>.</a:t>
            </a:r>
            <a:endParaRPr lang="en-ID" sz="1200" dirty="0"/>
          </a:p>
          <a:p>
            <a:pPr marL="342900" lvl="0" indent="-342900" algn="just">
              <a:buFont typeface="+mj-lt"/>
              <a:buAutoNum type="alphaLcParenR"/>
            </a:pPr>
            <a:r>
              <a:rPr lang="en-US" sz="1200" dirty="0"/>
              <a:t>Breakout Room ID: String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angka</a:t>
            </a:r>
            <a:r>
              <a:rPr lang="en-US" sz="1200" dirty="0"/>
              <a:t> </a:t>
            </a:r>
            <a:r>
              <a:rPr lang="en-US" sz="1200" dirty="0" err="1"/>
              <a:t>unik</a:t>
            </a:r>
            <a:r>
              <a:rPr lang="en-US" sz="1200" dirty="0"/>
              <a:t>.</a:t>
            </a:r>
            <a:endParaRPr lang="en-ID" sz="1200" dirty="0"/>
          </a:p>
          <a:p>
            <a:pPr marL="342900" lvl="0" indent="-342900" algn="just">
              <a:buFont typeface="+mj-lt"/>
              <a:buAutoNum type="alphaLcParenR"/>
            </a:pPr>
            <a:r>
              <a:rPr lang="en-US" sz="1200" dirty="0"/>
              <a:t>Breakout Room Name: String.</a:t>
            </a:r>
            <a:endParaRPr lang="en-ID" sz="1200" dirty="0"/>
          </a:p>
          <a:p>
            <a:pPr marL="342900" lvl="0" indent="-342900" algn="just">
              <a:buFont typeface="+mj-lt"/>
              <a:buAutoNum type="alphaLcParenR"/>
            </a:pPr>
            <a:r>
              <a:rPr lang="en-US" sz="1200" dirty="0"/>
              <a:t>Breakout Room Participants: </a:t>
            </a:r>
            <a:r>
              <a:rPr lang="en-US" sz="1200" dirty="0" err="1"/>
              <a:t>Jumlah</a:t>
            </a:r>
            <a:r>
              <a:rPr lang="en-US" sz="1200" dirty="0"/>
              <a:t> </a:t>
            </a:r>
            <a:r>
              <a:rPr lang="en-US" sz="1200" dirty="0" err="1"/>
              <a:t>peserta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ruang</a:t>
            </a:r>
            <a:r>
              <a:rPr lang="en-US" sz="1200" dirty="0"/>
              <a:t> </a:t>
            </a:r>
            <a:r>
              <a:rPr lang="en-US" sz="1200" dirty="0" err="1"/>
              <a:t>pembagian</a:t>
            </a:r>
            <a:r>
              <a:rPr lang="en-US" sz="1200" dirty="0"/>
              <a:t> </a:t>
            </a:r>
            <a:r>
              <a:rPr lang="en-US" sz="1200" dirty="0" err="1"/>
              <a:t>kelompok</a:t>
            </a:r>
            <a:r>
              <a:rPr lang="en-US" sz="1200" dirty="0"/>
              <a:t>.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3134838439"/>
      </p:ext>
    </p:extLst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3" name="Google Shape;1514;p47"/>
          <p:cNvSpPr txBox="1">
            <a:spLocks noGrp="1"/>
          </p:cNvSpPr>
          <p:nvPr>
            <p:ph type="title"/>
          </p:nvPr>
        </p:nvSpPr>
        <p:spPr>
          <a:xfrm>
            <a:off x="1134449" y="1772082"/>
            <a:ext cx="4050000" cy="13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6300"/>
              <a:t>Thanks</a:t>
            </a:r>
            <a:r>
              <a:rPr lang="en">
                <a:solidFill>
                  <a:schemeClr val="lt2"/>
                </a:solidFill>
              </a:rPr>
              <a:t>!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049024" name="Google Shape;1516;p47"/>
          <p:cNvSpPr txBox="1"/>
          <p:nvPr/>
        </p:nvSpPr>
        <p:spPr>
          <a:xfrm>
            <a:off x="1112496" y="4142837"/>
            <a:ext cx="40458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Please keep this slide for attribution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49025" name="Google Shape;1539;p47"/>
          <p:cNvSpPr/>
          <p:nvPr/>
        </p:nvSpPr>
        <p:spPr>
          <a:xfrm>
            <a:off x="2743988" y="4612364"/>
            <a:ext cx="93300" cy="9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49026" name="Google Shape;1540;p47"/>
          <p:cNvSpPr/>
          <p:nvPr/>
        </p:nvSpPr>
        <p:spPr>
          <a:xfrm>
            <a:off x="3088738" y="4612364"/>
            <a:ext cx="93300" cy="9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49027" name="Google Shape;1541;p47"/>
          <p:cNvSpPr/>
          <p:nvPr/>
        </p:nvSpPr>
        <p:spPr>
          <a:xfrm>
            <a:off x="3433488" y="4612364"/>
            <a:ext cx="93300" cy="933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49028" name="Google Shape;1542;p47"/>
          <p:cNvSpPr/>
          <p:nvPr/>
        </p:nvSpPr>
        <p:spPr>
          <a:xfrm>
            <a:off x="8130738" y="3858963"/>
            <a:ext cx="93300" cy="93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9029" name="Google Shape;1543;p47"/>
          <p:cNvSpPr/>
          <p:nvPr/>
        </p:nvSpPr>
        <p:spPr>
          <a:xfrm>
            <a:off x="974018" y="831593"/>
            <a:ext cx="156600" cy="156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9030" name="Google Shape;1544;p47"/>
          <p:cNvSpPr/>
          <p:nvPr/>
        </p:nvSpPr>
        <p:spPr>
          <a:xfrm>
            <a:off x="936743" y="1064543"/>
            <a:ext cx="93300" cy="93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199" name="Google Shape;1545;p47"/>
          <p:cNvGrpSpPr/>
          <p:nvPr/>
        </p:nvGrpSpPr>
        <p:grpSpPr>
          <a:xfrm>
            <a:off x="4986062" y="1312248"/>
            <a:ext cx="2953225" cy="3291896"/>
            <a:chOff x="5453900" y="1006350"/>
            <a:chExt cx="1485675" cy="1656050"/>
          </a:xfrm>
        </p:grpSpPr>
        <p:sp>
          <p:nvSpPr>
            <p:cNvPr id="1049031" name="Google Shape;1546;p47"/>
            <p:cNvSpPr/>
            <p:nvPr/>
          </p:nvSpPr>
          <p:spPr>
            <a:xfrm>
              <a:off x="5453900" y="2608475"/>
              <a:ext cx="379575" cy="53925"/>
            </a:xfrm>
            <a:custGeom>
              <a:avLst/>
              <a:gdLst/>
              <a:ahLst/>
              <a:cxnLst/>
              <a:rect l="l" t="t" r="r" b="b"/>
              <a:pathLst>
                <a:path w="15183" h="2157" extrusionOk="0">
                  <a:moveTo>
                    <a:pt x="4706" y="0"/>
                  </a:moveTo>
                  <a:lnTo>
                    <a:pt x="379" y="1487"/>
                  </a:lnTo>
                  <a:cubicBezTo>
                    <a:pt x="0" y="1603"/>
                    <a:pt x="108" y="2156"/>
                    <a:pt x="463" y="2156"/>
                  </a:cubicBezTo>
                  <a:cubicBezTo>
                    <a:pt x="468" y="2156"/>
                    <a:pt x="474" y="2156"/>
                    <a:pt x="479" y="2156"/>
                  </a:cubicBezTo>
                  <a:lnTo>
                    <a:pt x="15183" y="2106"/>
                  </a:lnTo>
                  <a:lnTo>
                    <a:pt x="14815" y="518"/>
                  </a:lnTo>
                  <a:lnTo>
                    <a:pt x="4706" y="0"/>
                  </a:lnTo>
                  <a:close/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32" name="Google Shape;1547;p47"/>
            <p:cNvSpPr/>
            <p:nvPr/>
          </p:nvSpPr>
          <p:spPr>
            <a:xfrm>
              <a:off x="6668450" y="2372475"/>
              <a:ext cx="175475" cy="289900"/>
            </a:xfrm>
            <a:custGeom>
              <a:avLst/>
              <a:gdLst/>
              <a:ahLst/>
              <a:cxnLst/>
              <a:rect l="l" t="t" r="r" b="b"/>
              <a:pathLst>
                <a:path w="7019" h="11596" extrusionOk="0">
                  <a:moveTo>
                    <a:pt x="5615" y="0"/>
                  </a:moveTo>
                  <a:lnTo>
                    <a:pt x="2023" y="10109"/>
                  </a:lnTo>
                  <a:lnTo>
                    <a:pt x="285" y="11011"/>
                  </a:lnTo>
                  <a:cubicBezTo>
                    <a:pt x="1" y="11145"/>
                    <a:pt x="101" y="11596"/>
                    <a:pt x="435" y="11596"/>
                  </a:cubicBezTo>
                  <a:lnTo>
                    <a:pt x="1939" y="11596"/>
                  </a:lnTo>
                  <a:cubicBezTo>
                    <a:pt x="2925" y="11596"/>
                    <a:pt x="3794" y="10944"/>
                    <a:pt x="4078" y="10009"/>
                  </a:cubicBezTo>
                  <a:lnTo>
                    <a:pt x="7019" y="201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33" name="Google Shape;1548;p47"/>
            <p:cNvSpPr/>
            <p:nvPr/>
          </p:nvSpPr>
          <p:spPr>
            <a:xfrm>
              <a:off x="5513900" y="1611400"/>
              <a:ext cx="1294950" cy="1013800"/>
            </a:xfrm>
            <a:custGeom>
              <a:avLst/>
              <a:gdLst/>
              <a:ahLst/>
              <a:cxnLst/>
              <a:rect l="l" t="t" r="r" b="b"/>
              <a:pathLst>
                <a:path w="51797" h="40552" extrusionOk="0">
                  <a:moveTo>
                    <a:pt x="23610" y="0"/>
                  </a:moveTo>
                  <a:lnTo>
                    <a:pt x="5865" y="9374"/>
                  </a:lnTo>
                  <a:cubicBezTo>
                    <a:pt x="2156" y="11328"/>
                    <a:pt x="1" y="15339"/>
                    <a:pt x="385" y="19516"/>
                  </a:cubicBezTo>
                  <a:lnTo>
                    <a:pt x="2306" y="39883"/>
                  </a:lnTo>
                  <a:lnTo>
                    <a:pt x="12432" y="40401"/>
                  </a:lnTo>
                  <a:cubicBezTo>
                    <a:pt x="12432" y="40401"/>
                    <a:pt x="11028" y="18396"/>
                    <a:pt x="11179" y="18329"/>
                  </a:cubicBezTo>
                  <a:cubicBezTo>
                    <a:pt x="11329" y="18263"/>
                    <a:pt x="25631" y="12331"/>
                    <a:pt x="25631" y="12331"/>
                  </a:cubicBezTo>
                  <a:lnTo>
                    <a:pt x="25631" y="12331"/>
                  </a:lnTo>
                  <a:lnTo>
                    <a:pt x="25230" y="21003"/>
                  </a:lnTo>
                  <a:cubicBezTo>
                    <a:pt x="25063" y="24879"/>
                    <a:pt x="27068" y="28555"/>
                    <a:pt x="30477" y="30476"/>
                  </a:cubicBezTo>
                  <a:lnTo>
                    <a:pt x="48205" y="40552"/>
                  </a:lnTo>
                  <a:lnTo>
                    <a:pt x="51797" y="30443"/>
                  </a:lnTo>
                  <a:lnTo>
                    <a:pt x="36024" y="21821"/>
                  </a:lnTo>
                  <a:lnTo>
                    <a:pt x="38113" y="3342"/>
                  </a:lnTo>
                  <a:lnTo>
                    <a:pt x="23610" y="0"/>
                  </a:lnTo>
                  <a:close/>
                </a:path>
              </a:pathLst>
            </a:custGeom>
            <a:solidFill>
              <a:srgbClr val="FEC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34" name="Google Shape;1549;p47"/>
            <p:cNvSpPr/>
            <p:nvPr/>
          </p:nvSpPr>
          <p:spPr>
            <a:xfrm>
              <a:off x="6158025" y="1656075"/>
              <a:ext cx="49725" cy="190925"/>
            </a:xfrm>
            <a:custGeom>
              <a:avLst/>
              <a:gdLst/>
              <a:ahLst/>
              <a:cxnLst/>
              <a:rect l="l" t="t" r="r" b="b"/>
              <a:pathLst>
                <a:path w="1989" h="7637" fill="none" extrusionOk="0">
                  <a:moveTo>
                    <a:pt x="1988" y="1"/>
                  </a:moveTo>
                  <a:cubicBezTo>
                    <a:pt x="1003" y="2440"/>
                    <a:pt x="334" y="5030"/>
                    <a:pt x="34" y="7637"/>
                  </a:cubicBezTo>
                  <a:cubicBezTo>
                    <a:pt x="34" y="7587"/>
                    <a:pt x="0" y="7520"/>
                    <a:pt x="0" y="7453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35" name="Google Shape;1550;p47"/>
            <p:cNvSpPr/>
            <p:nvPr/>
          </p:nvSpPr>
          <p:spPr>
            <a:xfrm>
              <a:off x="6175150" y="1659850"/>
              <a:ext cx="14225" cy="81475"/>
            </a:xfrm>
            <a:custGeom>
              <a:avLst/>
              <a:gdLst/>
              <a:ahLst/>
              <a:cxnLst/>
              <a:rect l="l" t="t" r="r" b="b"/>
              <a:pathLst>
                <a:path w="569" h="3259" fill="none" extrusionOk="0">
                  <a:moveTo>
                    <a:pt x="568" y="0"/>
                  </a:moveTo>
                  <a:cubicBezTo>
                    <a:pt x="201" y="1036"/>
                    <a:pt x="0" y="2139"/>
                    <a:pt x="17" y="3258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36" name="Google Shape;1551;p47"/>
            <p:cNvSpPr/>
            <p:nvPr/>
          </p:nvSpPr>
          <p:spPr>
            <a:xfrm>
              <a:off x="5838050" y="1829850"/>
              <a:ext cx="302025" cy="36775"/>
            </a:xfrm>
            <a:custGeom>
              <a:avLst/>
              <a:gdLst/>
              <a:ahLst/>
              <a:cxnLst/>
              <a:rect l="l" t="t" r="r" b="b"/>
              <a:pathLst>
                <a:path w="12081" h="1471" fill="none" extrusionOk="0">
                  <a:moveTo>
                    <a:pt x="12081" y="1471"/>
                  </a:moveTo>
                  <a:cubicBezTo>
                    <a:pt x="8054" y="1087"/>
                    <a:pt x="4010" y="585"/>
                    <a:pt x="0" y="1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37" name="Google Shape;1552;p47"/>
            <p:cNvSpPr/>
            <p:nvPr/>
          </p:nvSpPr>
          <p:spPr>
            <a:xfrm>
              <a:off x="5870625" y="1879550"/>
              <a:ext cx="257350" cy="21750"/>
            </a:xfrm>
            <a:custGeom>
              <a:avLst/>
              <a:gdLst/>
              <a:ahLst/>
              <a:cxnLst/>
              <a:rect l="l" t="t" r="r" b="b"/>
              <a:pathLst>
                <a:path w="10294" h="870" fill="none" extrusionOk="0">
                  <a:moveTo>
                    <a:pt x="10293" y="1"/>
                  </a:moveTo>
                  <a:cubicBezTo>
                    <a:pt x="6868" y="419"/>
                    <a:pt x="3443" y="703"/>
                    <a:pt x="1" y="870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38" name="Google Shape;1553;p47"/>
            <p:cNvSpPr/>
            <p:nvPr/>
          </p:nvSpPr>
          <p:spPr>
            <a:xfrm>
              <a:off x="6154675" y="1862850"/>
              <a:ext cx="5875" cy="51825"/>
            </a:xfrm>
            <a:custGeom>
              <a:avLst/>
              <a:gdLst/>
              <a:ahLst/>
              <a:cxnLst/>
              <a:rect l="l" t="t" r="r" b="b"/>
              <a:pathLst>
                <a:path w="235" h="2073" fill="none" extrusionOk="0">
                  <a:moveTo>
                    <a:pt x="234" y="1"/>
                  </a:moveTo>
                  <a:cubicBezTo>
                    <a:pt x="201" y="686"/>
                    <a:pt x="134" y="1404"/>
                    <a:pt x="0" y="2072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39" name="Google Shape;1554;p47"/>
            <p:cNvSpPr/>
            <p:nvPr/>
          </p:nvSpPr>
          <p:spPr>
            <a:xfrm>
              <a:off x="6381075" y="1701625"/>
              <a:ext cx="62275" cy="66850"/>
            </a:xfrm>
            <a:custGeom>
              <a:avLst/>
              <a:gdLst/>
              <a:ahLst/>
              <a:cxnLst/>
              <a:rect l="l" t="t" r="r" b="b"/>
              <a:pathLst>
                <a:path w="2491" h="2674" fill="none" extrusionOk="0">
                  <a:moveTo>
                    <a:pt x="0" y="0"/>
                  </a:moveTo>
                  <a:cubicBezTo>
                    <a:pt x="301" y="1220"/>
                    <a:pt x="1270" y="2272"/>
                    <a:pt x="2490" y="2673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40" name="Google Shape;1555;p47"/>
            <p:cNvSpPr/>
            <p:nvPr/>
          </p:nvSpPr>
          <p:spPr>
            <a:xfrm>
              <a:off x="6411150" y="2158175"/>
              <a:ext cx="2950" cy="51825"/>
            </a:xfrm>
            <a:custGeom>
              <a:avLst/>
              <a:gdLst/>
              <a:ahLst/>
              <a:cxnLst/>
              <a:rect l="l" t="t" r="r" b="b"/>
              <a:pathLst>
                <a:path w="118" h="2073" fill="none" extrusionOk="0">
                  <a:moveTo>
                    <a:pt x="117" y="1"/>
                  </a:moveTo>
                  <a:cubicBezTo>
                    <a:pt x="117" y="702"/>
                    <a:pt x="101" y="1387"/>
                    <a:pt x="17" y="2072"/>
                  </a:cubicBezTo>
                  <a:cubicBezTo>
                    <a:pt x="17" y="2056"/>
                    <a:pt x="1" y="2039"/>
                    <a:pt x="1" y="2006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41" name="Google Shape;1556;p47"/>
            <p:cNvSpPr/>
            <p:nvPr/>
          </p:nvSpPr>
          <p:spPr>
            <a:xfrm>
              <a:off x="6414500" y="2165275"/>
              <a:ext cx="7125" cy="36775"/>
            </a:xfrm>
            <a:custGeom>
              <a:avLst/>
              <a:gdLst/>
              <a:ahLst/>
              <a:cxnLst/>
              <a:rect l="l" t="t" r="r" b="b"/>
              <a:pathLst>
                <a:path w="285" h="1471" fill="none" extrusionOk="0">
                  <a:moveTo>
                    <a:pt x="0" y="1"/>
                  </a:moveTo>
                  <a:cubicBezTo>
                    <a:pt x="151" y="468"/>
                    <a:pt x="251" y="970"/>
                    <a:pt x="284" y="1471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42" name="Google Shape;1557;p47"/>
            <p:cNvSpPr/>
            <p:nvPr/>
          </p:nvSpPr>
          <p:spPr>
            <a:xfrm>
              <a:off x="5574050" y="2588425"/>
              <a:ext cx="241050" cy="12125"/>
            </a:xfrm>
            <a:custGeom>
              <a:avLst/>
              <a:gdLst/>
              <a:ahLst/>
              <a:cxnLst/>
              <a:rect l="l" t="t" r="r" b="b"/>
              <a:pathLst>
                <a:path w="9642" h="485" fill="none" extrusionOk="0">
                  <a:moveTo>
                    <a:pt x="1" y="0"/>
                  </a:moveTo>
                  <a:cubicBezTo>
                    <a:pt x="3209" y="51"/>
                    <a:pt x="6433" y="218"/>
                    <a:pt x="9641" y="485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43" name="Google Shape;1558;p47"/>
            <p:cNvSpPr/>
            <p:nvPr/>
          </p:nvSpPr>
          <p:spPr>
            <a:xfrm>
              <a:off x="6703550" y="2368275"/>
              <a:ext cx="75625" cy="241900"/>
            </a:xfrm>
            <a:custGeom>
              <a:avLst/>
              <a:gdLst/>
              <a:ahLst/>
              <a:cxnLst/>
              <a:rect l="l" t="t" r="r" b="b"/>
              <a:pathLst>
                <a:path w="3025" h="9676" fill="none" extrusionOk="0">
                  <a:moveTo>
                    <a:pt x="1" y="9675"/>
                  </a:moveTo>
                  <a:cubicBezTo>
                    <a:pt x="1036" y="6450"/>
                    <a:pt x="2039" y="3242"/>
                    <a:pt x="3025" y="1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44" name="Google Shape;1559;p47"/>
            <p:cNvSpPr/>
            <p:nvPr/>
          </p:nvSpPr>
          <p:spPr>
            <a:xfrm>
              <a:off x="6344725" y="1766775"/>
              <a:ext cx="398125" cy="697600"/>
            </a:xfrm>
            <a:custGeom>
              <a:avLst/>
              <a:gdLst/>
              <a:ahLst/>
              <a:cxnLst/>
              <a:rect l="l" t="t" r="r" b="b"/>
              <a:pathLst>
                <a:path w="15925" h="27904" fill="none" extrusionOk="0">
                  <a:moveTo>
                    <a:pt x="2357" y="1"/>
                  </a:moveTo>
                  <a:cubicBezTo>
                    <a:pt x="1571" y="6250"/>
                    <a:pt x="786" y="12465"/>
                    <a:pt x="1" y="18714"/>
                  </a:cubicBezTo>
                  <a:lnTo>
                    <a:pt x="686" y="18213"/>
                  </a:lnTo>
                  <a:lnTo>
                    <a:pt x="385" y="20118"/>
                  </a:lnTo>
                  <a:cubicBezTo>
                    <a:pt x="552" y="19733"/>
                    <a:pt x="853" y="19399"/>
                    <a:pt x="1204" y="19199"/>
                  </a:cubicBezTo>
                  <a:cubicBezTo>
                    <a:pt x="1254" y="19633"/>
                    <a:pt x="1271" y="20084"/>
                    <a:pt x="1304" y="20535"/>
                  </a:cubicBezTo>
                  <a:cubicBezTo>
                    <a:pt x="2106" y="20402"/>
                    <a:pt x="2875" y="20803"/>
                    <a:pt x="3593" y="21170"/>
                  </a:cubicBezTo>
                  <a:cubicBezTo>
                    <a:pt x="7704" y="23409"/>
                    <a:pt x="11814" y="25648"/>
                    <a:pt x="15924" y="27904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45" name="Google Shape;1560;p47"/>
            <p:cNvSpPr/>
            <p:nvPr/>
          </p:nvSpPr>
          <p:spPr>
            <a:xfrm>
              <a:off x="5684750" y="1934700"/>
              <a:ext cx="190500" cy="658750"/>
            </a:xfrm>
            <a:custGeom>
              <a:avLst/>
              <a:gdLst/>
              <a:ahLst/>
              <a:cxnLst/>
              <a:rect l="l" t="t" r="r" b="b"/>
              <a:pathLst>
                <a:path w="7620" h="26350" fill="none" extrusionOk="0">
                  <a:moveTo>
                    <a:pt x="7619" y="0"/>
                  </a:moveTo>
                  <a:cubicBezTo>
                    <a:pt x="5247" y="1621"/>
                    <a:pt x="2674" y="2975"/>
                    <a:pt x="0" y="4061"/>
                  </a:cubicBezTo>
                  <a:cubicBezTo>
                    <a:pt x="585" y="4261"/>
                    <a:pt x="1086" y="4645"/>
                    <a:pt x="1454" y="5130"/>
                  </a:cubicBezTo>
                  <a:lnTo>
                    <a:pt x="17" y="5130"/>
                  </a:lnTo>
                  <a:cubicBezTo>
                    <a:pt x="435" y="5214"/>
                    <a:pt x="836" y="5431"/>
                    <a:pt x="1086" y="5765"/>
                  </a:cubicBezTo>
                  <a:cubicBezTo>
                    <a:pt x="903" y="5832"/>
                    <a:pt x="735" y="5899"/>
                    <a:pt x="535" y="5965"/>
                  </a:cubicBezTo>
                  <a:cubicBezTo>
                    <a:pt x="2540" y="12498"/>
                    <a:pt x="1421" y="19533"/>
                    <a:pt x="2072" y="26350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46" name="Google Shape;1561;p47"/>
            <p:cNvSpPr/>
            <p:nvPr/>
          </p:nvSpPr>
          <p:spPr>
            <a:xfrm>
              <a:off x="5753675" y="1006350"/>
              <a:ext cx="81475" cy="73150"/>
            </a:xfrm>
            <a:custGeom>
              <a:avLst/>
              <a:gdLst/>
              <a:ahLst/>
              <a:cxnLst/>
              <a:rect l="l" t="t" r="r" b="b"/>
              <a:pathLst>
                <a:path w="3259" h="2926" extrusionOk="0">
                  <a:moveTo>
                    <a:pt x="195" y="1"/>
                  </a:moveTo>
                  <a:cubicBezTo>
                    <a:pt x="183" y="1"/>
                    <a:pt x="173" y="3"/>
                    <a:pt x="167" y="8"/>
                  </a:cubicBezTo>
                  <a:cubicBezTo>
                    <a:pt x="0" y="125"/>
                    <a:pt x="1504" y="1178"/>
                    <a:pt x="1504" y="1178"/>
                  </a:cubicBezTo>
                  <a:cubicBezTo>
                    <a:pt x="1504" y="1178"/>
                    <a:pt x="568" y="1462"/>
                    <a:pt x="1187" y="2030"/>
                  </a:cubicBezTo>
                  <a:cubicBezTo>
                    <a:pt x="899" y="2121"/>
                    <a:pt x="1147" y="2926"/>
                    <a:pt x="1967" y="2926"/>
                  </a:cubicBezTo>
                  <a:cubicBezTo>
                    <a:pt x="2052" y="2926"/>
                    <a:pt x="2143" y="2917"/>
                    <a:pt x="2239" y="2899"/>
                  </a:cubicBezTo>
                  <a:cubicBezTo>
                    <a:pt x="3258" y="2698"/>
                    <a:pt x="3175" y="1679"/>
                    <a:pt x="3175" y="1679"/>
                  </a:cubicBezTo>
                  <a:cubicBezTo>
                    <a:pt x="3175" y="1679"/>
                    <a:pt x="534" y="1"/>
                    <a:pt x="195" y="1"/>
                  </a:cubicBezTo>
                  <a:close/>
                </a:path>
              </a:pathLst>
            </a:custGeom>
            <a:solidFill>
              <a:srgbClr val="8A4A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47" name="Google Shape;1562;p47"/>
            <p:cNvSpPr/>
            <p:nvPr/>
          </p:nvSpPr>
          <p:spPr>
            <a:xfrm>
              <a:off x="6407800" y="1298525"/>
              <a:ext cx="76475" cy="40550"/>
            </a:xfrm>
            <a:custGeom>
              <a:avLst/>
              <a:gdLst/>
              <a:ahLst/>
              <a:cxnLst/>
              <a:rect l="l" t="t" r="r" b="b"/>
              <a:pathLst>
                <a:path w="3059" h="1622" extrusionOk="0">
                  <a:moveTo>
                    <a:pt x="1" y="0"/>
                  </a:moveTo>
                  <a:cubicBezTo>
                    <a:pt x="1" y="0"/>
                    <a:pt x="385" y="1604"/>
                    <a:pt x="469" y="1621"/>
                  </a:cubicBezTo>
                  <a:cubicBezTo>
                    <a:pt x="470" y="1621"/>
                    <a:pt x="471" y="1621"/>
                    <a:pt x="473" y="1621"/>
                  </a:cubicBezTo>
                  <a:cubicBezTo>
                    <a:pt x="606" y="1621"/>
                    <a:pt x="2808" y="953"/>
                    <a:pt x="2808" y="936"/>
                  </a:cubicBezTo>
                  <a:cubicBezTo>
                    <a:pt x="2774" y="919"/>
                    <a:pt x="3059" y="134"/>
                    <a:pt x="3059" y="134"/>
                  </a:cubicBezTo>
                  <a:cubicBezTo>
                    <a:pt x="3025" y="11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E6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48" name="Google Shape;1563;p47"/>
            <p:cNvSpPr/>
            <p:nvPr/>
          </p:nvSpPr>
          <p:spPr>
            <a:xfrm>
              <a:off x="5791250" y="1047900"/>
              <a:ext cx="1148325" cy="674400"/>
            </a:xfrm>
            <a:custGeom>
              <a:avLst/>
              <a:gdLst/>
              <a:ahLst/>
              <a:cxnLst/>
              <a:rect l="l" t="t" r="r" b="b"/>
              <a:pathLst>
                <a:path w="45933" h="26976" extrusionOk="0">
                  <a:moveTo>
                    <a:pt x="1655" y="0"/>
                  </a:moveTo>
                  <a:lnTo>
                    <a:pt x="1" y="1972"/>
                  </a:lnTo>
                  <a:cubicBezTo>
                    <a:pt x="1" y="1972"/>
                    <a:pt x="5214" y="11228"/>
                    <a:pt x="15139" y="16893"/>
                  </a:cubicBezTo>
                  <a:lnTo>
                    <a:pt x="11430" y="21220"/>
                  </a:lnTo>
                  <a:cubicBezTo>
                    <a:pt x="10895" y="21822"/>
                    <a:pt x="11196" y="22774"/>
                    <a:pt x="11981" y="22974"/>
                  </a:cubicBezTo>
                  <a:lnTo>
                    <a:pt x="27487" y="26934"/>
                  </a:lnTo>
                  <a:cubicBezTo>
                    <a:pt x="27600" y="26962"/>
                    <a:pt x="27713" y="26975"/>
                    <a:pt x="27825" y="26975"/>
                  </a:cubicBezTo>
                  <a:cubicBezTo>
                    <a:pt x="28456" y="26975"/>
                    <a:pt x="29032" y="26551"/>
                    <a:pt x="29174" y="25898"/>
                  </a:cubicBezTo>
                  <a:lnTo>
                    <a:pt x="30093" y="21604"/>
                  </a:lnTo>
                  <a:cubicBezTo>
                    <a:pt x="30093" y="21604"/>
                    <a:pt x="34176" y="23197"/>
                    <a:pt x="37893" y="23197"/>
                  </a:cubicBezTo>
                  <a:cubicBezTo>
                    <a:pt x="40110" y="23197"/>
                    <a:pt x="42198" y="22630"/>
                    <a:pt x="43209" y="20819"/>
                  </a:cubicBezTo>
                  <a:cubicBezTo>
                    <a:pt x="45933" y="15974"/>
                    <a:pt x="32934" y="6600"/>
                    <a:pt x="32934" y="6600"/>
                  </a:cubicBezTo>
                  <a:lnTo>
                    <a:pt x="30093" y="8455"/>
                  </a:lnTo>
                  <a:lnTo>
                    <a:pt x="34588" y="15389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rgbClr val="FE6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49" name="Google Shape;1564;p47"/>
            <p:cNvSpPr/>
            <p:nvPr/>
          </p:nvSpPr>
          <p:spPr>
            <a:xfrm>
              <a:off x="6378575" y="1301925"/>
              <a:ext cx="165850" cy="69850"/>
            </a:xfrm>
            <a:custGeom>
              <a:avLst/>
              <a:gdLst/>
              <a:ahLst/>
              <a:cxnLst/>
              <a:rect l="l" t="t" r="r" b="b"/>
              <a:pathLst>
                <a:path w="6634" h="2794" extrusionOk="0">
                  <a:moveTo>
                    <a:pt x="4236" y="0"/>
                  </a:moveTo>
                  <a:cubicBezTo>
                    <a:pt x="2901" y="0"/>
                    <a:pt x="0" y="2287"/>
                    <a:pt x="0" y="2287"/>
                  </a:cubicBezTo>
                  <a:cubicBezTo>
                    <a:pt x="0" y="2287"/>
                    <a:pt x="2601" y="2794"/>
                    <a:pt x="4381" y="2794"/>
                  </a:cubicBezTo>
                  <a:cubicBezTo>
                    <a:pt x="5125" y="2794"/>
                    <a:pt x="5725" y="2705"/>
                    <a:pt x="5932" y="2454"/>
                  </a:cubicBezTo>
                  <a:cubicBezTo>
                    <a:pt x="6634" y="1619"/>
                    <a:pt x="4946" y="1285"/>
                    <a:pt x="4946" y="1285"/>
                  </a:cubicBezTo>
                  <a:cubicBezTo>
                    <a:pt x="4946" y="1285"/>
                    <a:pt x="5681" y="483"/>
                    <a:pt x="4528" y="48"/>
                  </a:cubicBezTo>
                  <a:cubicBezTo>
                    <a:pt x="4443" y="15"/>
                    <a:pt x="4345" y="0"/>
                    <a:pt x="4236" y="0"/>
                  </a:cubicBezTo>
                  <a:close/>
                </a:path>
              </a:pathLst>
            </a:custGeom>
            <a:solidFill>
              <a:srgbClr val="FE6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50" name="Google Shape;1565;p47"/>
            <p:cNvSpPr/>
            <p:nvPr/>
          </p:nvSpPr>
          <p:spPr>
            <a:xfrm>
              <a:off x="6174300" y="1352000"/>
              <a:ext cx="103625" cy="114875"/>
            </a:xfrm>
            <a:custGeom>
              <a:avLst/>
              <a:gdLst/>
              <a:ahLst/>
              <a:cxnLst/>
              <a:rect l="l" t="t" r="r" b="b"/>
              <a:pathLst>
                <a:path w="4145" h="4595" fill="none" extrusionOk="0">
                  <a:moveTo>
                    <a:pt x="1" y="4595"/>
                  </a:moveTo>
                  <a:cubicBezTo>
                    <a:pt x="1404" y="3074"/>
                    <a:pt x="2791" y="1554"/>
                    <a:pt x="4144" y="0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51" name="Google Shape;1566;p47"/>
            <p:cNvSpPr/>
            <p:nvPr/>
          </p:nvSpPr>
          <p:spPr>
            <a:xfrm>
              <a:off x="6200200" y="1319400"/>
              <a:ext cx="8800" cy="99450"/>
            </a:xfrm>
            <a:custGeom>
              <a:avLst/>
              <a:gdLst/>
              <a:ahLst/>
              <a:cxnLst/>
              <a:rect l="l" t="t" r="r" b="b"/>
              <a:pathLst>
                <a:path w="352" h="3978" fill="none" extrusionOk="0">
                  <a:moveTo>
                    <a:pt x="118" y="3977"/>
                  </a:moveTo>
                  <a:cubicBezTo>
                    <a:pt x="1" y="2641"/>
                    <a:pt x="84" y="1287"/>
                    <a:pt x="352" y="1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52" name="Google Shape;1567;p47"/>
            <p:cNvSpPr/>
            <p:nvPr/>
          </p:nvSpPr>
          <p:spPr>
            <a:xfrm>
              <a:off x="6008050" y="1161925"/>
              <a:ext cx="142050" cy="234775"/>
            </a:xfrm>
            <a:custGeom>
              <a:avLst/>
              <a:gdLst/>
              <a:ahLst/>
              <a:cxnLst/>
              <a:rect l="l" t="t" r="r" b="b"/>
              <a:pathLst>
                <a:path w="5682" h="9391" fill="none" extrusionOk="0">
                  <a:moveTo>
                    <a:pt x="1" y="1"/>
                  </a:moveTo>
                  <a:cubicBezTo>
                    <a:pt x="1337" y="3426"/>
                    <a:pt x="3242" y="6601"/>
                    <a:pt x="5682" y="9391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53" name="Google Shape;1568;p47"/>
            <p:cNvSpPr/>
            <p:nvPr/>
          </p:nvSpPr>
          <p:spPr>
            <a:xfrm>
              <a:off x="6658025" y="1437200"/>
              <a:ext cx="56000" cy="115325"/>
            </a:xfrm>
            <a:custGeom>
              <a:avLst/>
              <a:gdLst/>
              <a:ahLst/>
              <a:cxnLst/>
              <a:rect l="l" t="t" r="r" b="b"/>
              <a:pathLst>
                <a:path w="2240" h="4613" fill="none" extrusionOk="0">
                  <a:moveTo>
                    <a:pt x="0" y="1"/>
                  </a:moveTo>
                  <a:cubicBezTo>
                    <a:pt x="752" y="1538"/>
                    <a:pt x="1471" y="3075"/>
                    <a:pt x="2239" y="4612"/>
                  </a:cubicBezTo>
                  <a:cubicBezTo>
                    <a:pt x="2172" y="4478"/>
                    <a:pt x="2122" y="4328"/>
                    <a:pt x="2072" y="4194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54" name="Google Shape;1569;p47"/>
            <p:cNvSpPr/>
            <p:nvPr/>
          </p:nvSpPr>
          <p:spPr>
            <a:xfrm>
              <a:off x="6660100" y="1445150"/>
              <a:ext cx="18400" cy="78125"/>
            </a:xfrm>
            <a:custGeom>
              <a:avLst/>
              <a:gdLst/>
              <a:ahLst/>
              <a:cxnLst/>
              <a:rect l="l" t="t" r="r" b="b"/>
              <a:pathLst>
                <a:path w="736" h="3125" fill="none" extrusionOk="0">
                  <a:moveTo>
                    <a:pt x="1" y="0"/>
                  </a:moveTo>
                  <a:cubicBezTo>
                    <a:pt x="1" y="1086"/>
                    <a:pt x="251" y="2155"/>
                    <a:pt x="736" y="3125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55" name="Google Shape;1570;p47"/>
            <p:cNvSpPr/>
            <p:nvPr/>
          </p:nvSpPr>
          <p:spPr>
            <a:xfrm>
              <a:off x="6542725" y="1485650"/>
              <a:ext cx="11300" cy="84825"/>
            </a:xfrm>
            <a:custGeom>
              <a:avLst/>
              <a:gdLst/>
              <a:ahLst/>
              <a:cxnLst/>
              <a:rect l="l" t="t" r="r" b="b"/>
              <a:pathLst>
                <a:path w="452" h="3393" fill="none" extrusionOk="0">
                  <a:moveTo>
                    <a:pt x="1" y="3393"/>
                  </a:moveTo>
                  <a:cubicBezTo>
                    <a:pt x="201" y="2256"/>
                    <a:pt x="352" y="1137"/>
                    <a:pt x="452" y="1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56" name="Google Shape;1571;p47"/>
            <p:cNvSpPr/>
            <p:nvPr/>
          </p:nvSpPr>
          <p:spPr>
            <a:xfrm>
              <a:off x="6383175" y="1369950"/>
              <a:ext cx="124900" cy="35525"/>
            </a:xfrm>
            <a:custGeom>
              <a:avLst/>
              <a:gdLst/>
              <a:ahLst/>
              <a:cxnLst/>
              <a:rect l="l" t="t" r="r" b="b"/>
              <a:pathLst>
                <a:path w="4996" h="1421" fill="none" extrusionOk="0">
                  <a:moveTo>
                    <a:pt x="4996" y="0"/>
                  </a:moveTo>
                  <a:cubicBezTo>
                    <a:pt x="3325" y="435"/>
                    <a:pt x="1654" y="919"/>
                    <a:pt x="0" y="1421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57" name="Google Shape;1572;p47"/>
            <p:cNvSpPr/>
            <p:nvPr/>
          </p:nvSpPr>
          <p:spPr>
            <a:xfrm>
              <a:off x="6371875" y="1382900"/>
              <a:ext cx="53075" cy="88150"/>
            </a:xfrm>
            <a:custGeom>
              <a:avLst/>
              <a:gdLst/>
              <a:ahLst/>
              <a:cxnLst/>
              <a:rect l="l" t="t" r="r" b="b"/>
              <a:pathLst>
                <a:path w="2123" h="3526" fill="none" extrusionOk="0">
                  <a:moveTo>
                    <a:pt x="419" y="0"/>
                  </a:moveTo>
                  <a:cubicBezTo>
                    <a:pt x="1" y="652"/>
                    <a:pt x="18" y="1504"/>
                    <a:pt x="368" y="2173"/>
                  </a:cubicBezTo>
                  <a:cubicBezTo>
                    <a:pt x="736" y="2841"/>
                    <a:pt x="1404" y="3325"/>
                    <a:pt x="2123" y="3526"/>
                  </a:cubicBezTo>
                </a:path>
              </a:pathLst>
            </a:custGeom>
            <a:noFill/>
            <a:ln w="50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58" name="Google Shape;1573;p47"/>
            <p:cNvSpPr/>
            <p:nvPr/>
          </p:nvSpPr>
          <p:spPr>
            <a:xfrm>
              <a:off x="6260350" y="1374125"/>
              <a:ext cx="85650" cy="59350"/>
            </a:xfrm>
            <a:custGeom>
              <a:avLst/>
              <a:gdLst/>
              <a:ahLst/>
              <a:cxnLst/>
              <a:rect l="l" t="t" r="r" b="b"/>
              <a:pathLst>
                <a:path w="3425" h="2374" fill="none" extrusionOk="0">
                  <a:moveTo>
                    <a:pt x="3426" y="1"/>
                  </a:moveTo>
                  <a:cubicBezTo>
                    <a:pt x="2691" y="268"/>
                    <a:pt x="1922" y="585"/>
                    <a:pt x="1220" y="953"/>
                  </a:cubicBezTo>
                  <a:cubicBezTo>
                    <a:pt x="920" y="1103"/>
                    <a:pt x="636" y="1270"/>
                    <a:pt x="402" y="1504"/>
                  </a:cubicBezTo>
                  <a:cubicBezTo>
                    <a:pt x="185" y="1738"/>
                    <a:pt x="1" y="2039"/>
                    <a:pt x="1" y="2373"/>
                  </a:cubicBezTo>
                </a:path>
              </a:pathLst>
            </a:custGeom>
            <a:noFill/>
            <a:ln w="5025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59" name="Google Shape;1574;p47"/>
            <p:cNvSpPr/>
            <p:nvPr/>
          </p:nvSpPr>
          <p:spPr>
            <a:xfrm>
              <a:off x="6113325" y="1543300"/>
              <a:ext cx="137875" cy="51825"/>
            </a:xfrm>
            <a:custGeom>
              <a:avLst/>
              <a:gdLst/>
              <a:ahLst/>
              <a:cxnLst/>
              <a:rect l="l" t="t" r="r" b="b"/>
              <a:pathLst>
                <a:path w="5515" h="2073" fill="none" extrusionOk="0">
                  <a:moveTo>
                    <a:pt x="0" y="2072"/>
                  </a:moveTo>
                  <a:cubicBezTo>
                    <a:pt x="167" y="1755"/>
                    <a:pt x="351" y="1454"/>
                    <a:pt x="518" y="1153"/>
                  </a:cubicBezTo>
                  <a:cubicBezTo>
                    <a:pt x="568" y="1087"/>
                    <a:pt x="585" y="1020"/>
                    <a:pt x="652" y="1003"/>
                  </a:cubicBezTo>
                  <a:cubicBezTo>
                    <a:pt x="702" y="986"/>
                    <a:pt x="802" y="1003"/>
                    <a:pt x="852" y="1020"/>
                  </a:cubicBezTo>
                  <a:cubicBezTo>
                    <a:pt x="1270" y="1153"/>
                    <a:pt x="1738" y="1103"/>
                    <a:pt x="2122" y="920"/>
                  </a:cubicBezTo>
                  <a:cubicBezTo>
                    <a:pt x="2523" y="736"/>
                    <a:pt x="2841" y="402"/>
                    <a:pt x="3025" y="1"/>
                  </a:cubicBezTo>
                  <a:cubicBezTo>
                    <a:pt x="3843" y="318"/>
                    <a:pt x="4679" y="585"/>
                    <a:pt x="5514" y="786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60" name="Google Shape;1575;p47"/>
            <p:cNvSpPr/>
            <p:nvPr/>
          </p:nvSpPr>
          <p:spPr>
            <a:xfrm>
              <a:off x="6259525" y="1565025"/>
              <a:ext cx="109050" cy="94425"/>
            </a:xfrm>
            <a:custGeom>
              <a:avLst/>
              <a:gdLst/>
              <a:ahLst/>
              <a:cxnLst/>
              <a:rect l="l" t="t" r="r" b="b"/>
              <a:pathLst>
                <a:path w="4362" h="3777" fill="none" extrusionOk="0">
                  <a:moveTo>
                    <a:pt x="0" y="0"/>
                  </a:moveTo>
                  <a:cubicBezTo>
                    <a:pt x="1187" y="335"/>
                    <a:pt x="2423" y="568"/>
                    <a:pt x="3659" y="702"/>
                  </a:cubicBezTo>
                  <a:cubicBezTo>
                    <a:pt x="3526" y="969"/>
                    <a:pt x="3559" y="1304"/>
                    <a:pt x="3676" y="1571"/>
                  </a:cubicBezTo>
                  <a:cubicBezTo>
                    <a:pt x="3827" y="1838"/>
                    <a:pt x="4077" y="2056"/>
                    <a:pt x="4361" y="2139"/>
                  </a:cubicBezTo>
                  <a:lnTo>
                    <a:pt x="3910" y="3777"/>
                  </a:ln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61" name="Google Shape;1576;p47"/>
            <p:cNvSpPr/>
            <p:nvPr/>
          </p:nvSpPr>
          <p:spPr>
            <a:xfrm>
              <a:off x="6112900" y="1596350"/>
              <a:ext cx="236450" cy="60600"/>
            </a:xfrm>
            <a:custGeom>
              <a:avLst/>
              <a:gdLst/>
              <a:ahLst/>
              <a:cxnLst/>
              <a:rect l="l" t="t" r="r" b="b"/>
              <a:pathLst>
                <a:path w="9458" h="2424" fill="none" extrusionOk="0">
                  <a:moveTo>
                    <a:pt x="1" y="1"/>
                  </a:moveTo>
                  <a:cubicBezTo>
                    <a:pt x="3075" y="1137"/>
                    <a:pt x="6250" y="1922"/>
                    <a:pt x="9458" y="2423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62" name="Google Shape;1577;p47"/>
            <p:cNvSpPr/>
            <p:nvPr/>
          </p:nvSpPr>
          <p:spPr>
            <a:xfrm>
              <a:off x="5785000" y="1039550"/>
              <a:ext cx="18825" cy="17550"/>
            </a:xfrm>
            <a:custGeom>
              <a:avLst/>
              <a:gdLst/>
              <a:ahLst/>
              <a:cxnLst/>
              <a:rect l="l" t="t" r="r" b="b"/>
              <a:pathLst>
                <a:path w="753" h="702" fill="none" extrusionOk="0">
                  <a:moveTo>
                    <a:pt x="0" y="702"/>
                  </a:moveTo>
                  <a:cubicBezTo>
                    <a:pt x="101" y="702"/>
                    <a:pt x="201" y="702"/>
                    <a:pt x="335" y="685"/>
                  </a:cubicBezTo>
                  <a:cubicBezTo>
                    <a:pt x="435" y="668"/>
                    <a:pt x="535" y="618"/>
                    <a:pt x="619" y="551"/>
                  </a:cubicBezTo>
                  <a:cubicBezTo>
                    <a:pt x="669" y="518"/>
                    <a:pt x="702" y="451"/>
                    <a:pt x="736" y="384"/>
                  </a:cubicBezTo>
                  <a:cubicBezTo>
                    <a:pt x="752" y="301"/>
                    <a:pt x="702" y="217"/>
                    <a:pt x="669" y="167"/>
                  </a:cubicBezTo>
                  <a:cubicBezTo>
                    <a:pt x="619" y="100"/>
                    <a:pt x="568" y="33"/>
                    <a:pt x="485" y="0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63" name="Google Shape;1578;p47"/>
            <p:cNvSpPr/>
            <p:nvPr/>
          </p:nvSpPr>
          <p:spPr>
            <a:xfrm>
              <a:off x="5788750" y="1042450"/>
              <a:ext cx="11725" cy="5475"/>
            </a:xfrm>
            <a:custGeom>
              <a:avLst/>
              <a:gdLst/>
              <a:ahLst/>
              <a:cxnLst/>
              <a:rect l="l" t="t" r="r" b="b"/>
              <a:pathLst>
                <a:path w="469" h="219" fill="none" extrusionOk="0">
                  <a:moveTo>
                    <a:pt x="469" y="1"/>
                  </a:moveTo>
                  <a:cubicBezTo>
                    <a:pt x="352" y="135"/>
                    <a:pt x="185" y="218"/>
                    <a:pt x="1" y="218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64" name="Google Shape;1579;p47"/>
            <p:cNvSpPr/>
            <p:nvPr/>
          </p:nvSpPr>
          <p:spPr>
            <a:xfrm>
              <a:off x="5792100" y="1047900"/>
              <a:ext cx="850" cy="6275"/>
            </a:xfrm>
            <a:custGeom>
              <a:avLst/>
              <a:gdLst/>
              <a:ahLst/>
              <a:cxnLst/>
              <a:rect l="l" t="t" r="r" b="b"/>
              <a:pathLst>
                <a:path w="34" h="251" fill="none" extrusionOk="0">
                  <a:moveTo>
                    <a:pt x="0" y="0"/>
                  </a:moveTo>
                  <a:cubicBezTo>
                    <a:pt x="34" y="84"/>
                    <a:pt x="34" y="167"/>
                    <a:pt x="0" y="251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65" name="Google Shape;1580;p47"/>
            <p:cNvSpPr/>
            <p:nvPr/>
          </p:nvSpPr>
          <p:spPr>
            <a:xfrm>
              <a:off x="6347250" y="1250900"/>
              <a:ext cx="89825" cy="108225"/>
            </a:xfrm>
            <a:custGeom>
              <a:avLst/>
              <a:gdLst/>
              <a:ahLst/>
              <a:cxnLst/>
              <a:rect l="l" t="t" r="r" b="b"/>
              <a:pathLst>
                <a:path w="3593" h="4329" extrusionOk="0">
                  <a:moveTo>
                    <a:pt x="1755" y="1"/>
                  </a:moveTo>
                  <a:cubicBezTo>
                    <a:pt x="1755" y="1"/>
                    <a:pt x="0" y="1905"/>
                    <a:pt x="184" y="2356"/>
                  </a:cubicBezTo>
                  <a:cubicBezTo>
                    <a:pt x="349" y="2742"/>
                    <a:pt x="945" y="2776"/>
                    <a:pt x="1150" y="2776"/>
                  </a:cubicBezTo>
                  <a:cubicBezTo>
                    <a:pt x="1194" y="2776"/>
                    <a:pt x="1220" y="2774"/>
                    <a:pt x="1220" y="2774"/>
                  </a:cubicBezTo>
                  <a:lnTo>
                    <a:pt x="1253" y="4328"/>
                  </a:lnTo>
                  <a:lnTo>
                    <a:pt x="3592" y="3292"/>
                  </a:lnTo>
                  <a:lnTo>
                    <a:pt x="3008" y="1421"/>
                  </a:lnTo>
                  <a:lnTo>
                    <a:pt x="3175" y="435"/>
                  </a:lnTo>
                  <a:lnTo>
                    <a:pt x="1755" y="1"/>
                  </a:lnTo>
                  <a:close/>
                </a:path>
              </a:pathLst>
            </a:custGeom>
            <a:solidFill>
              <a:srgbClr val="8A4A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66" name="Google Shape;1581;p47"/>
            <p:cNvSpPr/>
            <p:nvPr/>
          </p:nvSpPr>
          <p:spPr>
            <a:xfrm>
              <a:off x="6413650" y="1261025"/>
              <a:ext cx="23425" cy="26250"/>
            </a:xfrm>
            <a:custGeom>
              <a:avLst/>
              <a:gdLst/>
              <a:ahLst/>
              <a:cxnLst/>
              <a:rect l="l" t="t" r="r" b="b"/>
              <a:pathLst>
                <a:path w="937" h="1050" extrusionOk="0">
                  <a:moveTo>
                    <a:pt x="308" y="1"/>
                  </a:moveTo>
                  <a:cubicBezTo>
                    <a:pt x="251" y="1"/>
                    <a:pt x="193" y="5"/>
                    <a:pt x="134" y="13"/>
                  </a:cubicBezTo>
                  <a:cubicBezTo>
                    <a:pt x="17" y="30"/>
                    <a:pt x="1" y="180"/>
                    <a:pt x="34" y="264"/>
                  </a:cubicBezTo>
                  <a:cubicBezTo>
                    <a:pt x="75" y="332"/>
                    <a:pt x="150" y="390"/>
                    <a:pt x="231" y="390"/>
                  </a:cubicBezTo>
                  <a:cubicBezTo>
                    <a:pt x="249" y="390"/>
                    <a:pt x="267" y="387"/>
                    <a:pt x="285" y="381"/>
                  </a:cubicBezTo>
                  <a:lnTo>
                    <a:pt x="285" y="381"/>
                  </a:lnTo>
                  <a:cubicBezTo>
                    <a:pt x="251" y="431"/>
                    <a:pt x="201" y="498"/>
                    <a:pt x="185" y="531"/>
                  </a:cubicBezTo>
                  <a:cubicBezTo>
                    <a:pt x="168" y="598"/>
                    <a:pt x="168" y="648"/>
                    <a:pt x="201" y="715"/>
                  </a:cubicBezTo>
                  <a:cubicBezTo>
                    <a:pt x="251" y="765"/>
                    <a:pt x="335" y="782"/>
                    <a:pt x="402" y="782"/>
                  </a:cubicBezTo>
                  <a:cubicBezTo>
                    <a:pt x="407" y="782"/>
                    <a:pt x="413" y="782"/>
                    <a:pt x="420" y="781"/>
                  </a:cubicBezTo>
                  <a:lnTo>
                    <a:pt x="420" y="781"/>
                  </a:lnTo>
                  <a:cubicBezTo>
                    <a:pt x="392" y="810"/>
                    <a:pt x="363" y="842"/>
                    <a:pt x="352" y="865"/>
                  </a:cubicBezTo>
                  <a:cubicBezTo>
                    <a:pt x="335" y="932"/>
                    <a:pt x="335" y="999"/>
                    <a:pt x="368" y="1032"/>
                  </a:cubicBezTo>
                  <a:cubicBezTo>
                    <a:pt x="385" y="1049"/>
                    <a:pt x="435" y="1049"/>
                    <a:pt x="485" y="1049"/>
                  </a:cubicBezTo>
                  <a:cubicBezTo>
                    <a:pt x="535" y="1049"/>
                    <a:pt x="602" y="1049"/>
                    <a:pt x="669" y="1032"/>
                  </a:cubicBezTo>
                  <a:cubicBezTo>
                    <a:pt x="736" y="1016"/>
                    <a:pt x="753" y="932"/>
                    <a:pt x="736" y="882"/>
                  </a:cubicBezTo>
                  <a:lnTo>
                    <a:pt x="736" y="882"/>
                  </a:lnTo>
                  <a:cubicBezTo>
                    <a:pt x="750" y="903"/>
                    <a:pt x="773" y="912"/>
                    <a:pt x="798" y="912"/>
                  </a:cubicBezTo>
                  <a:cubicBezTo>
                    <a:pt x="833" y="912"/>
                    <a:pt x="874" y="895"/>
                    <a:pt x="903" y="865"/>
                  </a:cubicBezTo>
                  <a:cubicBezTo>
                    <a:pt x="936" y="799"/>
                    <a:pt x="936" y="748"/>
                    <a:pt x="920" y="682"/>
                  </a:cubicBezTo>
                  <a:cubicBezTo>
                    <a:pt x="903" y="615"/>
                    <a:pt x="853" y="548"/>
                    <a:pt x="836" y="498"/>
                  </a:cubicBezTo>
                  <a:cubicBezTo>
                    <a:pt x="803" y="414"/>
                    <a:pt x="786" y="297"/>
                    <a:pt x="753" y="214"/>
                  </a:cubicBezTo>
                  <a:cubicBezTo>
                    <a:pt x="686" y="114"/>
                    <a:pt x="586" y="30"/>
                    <a:pt x="469" y="13"/>
                  </a:cubicBezTo>
                  <a:cubicBezTo>
                    <a:pt x="418" y="5"/>
                    <a:pt x="364" y="1"/>
                    <a:pt x="308" y="1"/>
                  </a:cubicBezTo>
                  <a:close/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67" name="Google Shape;1582;p47"/>
            <p:cNvSpPr/>
            <p:nvPr/>
          </p:nvSpPr>
          <p:spPr>
            <a:xfrm>
              <a:off x="6418250" y="1278425"/>
              <a:ext cx="16325" cy="13875"/>
            </a:xfrm>
            <a:custGeom>
              <a:avLst/>
              <a:gdLst/>
              <a:ahLst/>
              <a:cxnLst/>
              <a:rect l="l" t="t" r="r" b="b"/>
              <a:pathLst>
                <a:path w="653" h="555" extrusionOk="0">
                  <a:moveTo>
                    <a:pt x="418" y="0"/>
                  </a:moveTo>
                  <a:cubicBezTo>
                    <a:pt x="333" y="0"/>
                    <a:pt x="236" y="34"/>
                    <a:pt x="168" y="103"/>
                  </a:cubicBezTo>
                  <a:cubicBezTo>
                    <a:pt x="34" y="236"/>
                    <a:pt x="1" y="403"/>
                    <a:pt x="101" y="504"/>
                  </a:cubicBezTo>
                  <a:cubicBezTo>
                    <a:pt x="134" y="537"/>
                    <a:pt x="187" y="555"/>
                    <a:pt x="246" y="555"/>
                  </a:cubicBezTo>
                  <a:cubicBezTo>
                    <a:pt x="332" y="555"/>
                    <a:pt x="432" y="517"/>
                    <a:pt x="502" y="437"/>
                  </a:cubicBezTo>
                  <a:cubicBezTo>
                    <a:pt x="635" y="320"/>
                    <a:pt x="652" y="153"/>
                    <a:pt x="569" y="52"/>
                  </a:cubicBezTo>
                  <a:cubicBezTo>
                    <a:pt x="534" y="18"/>
                    <a:pt x="479" y="0"/>
                    <a:pt x="418" y="0"/>
                  </a:cubicBezTo>
                  <a:close/>
                </a:path>
              </a:pathLst>
            </a:custGeom>
            <a:solidFill>
              <a:srgbClr val="8A4A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68" name="Google Shape;1583;p47"/>
            <p:cNvSpPr/>
            <p:nvPr/>
          </p:nvSpPr>
          <p:spPr>
            <a:xfrm>
              <a:off x="6391100" y="1244450"/>
              <a:ext cx="54750" cy="30275"/>
            </a:xfrm>
            <a:custGeom>
              <a:avLst/>
              <a:gdLst/>
              <a:ahLst/>
              <a:cxnLst/>
              <a:rect l="l" t="t" r="r" b="b"/>
              <a:pathLst>
                <a:path w="2190" h="1211" extrusionOk="0">
                  <a:moveTo>
                    <a:pt x="1188" y="1"/>
                  </a:moveTo>
                  <a:cubicBezTo>
                    <a:pt x="707" y="1"/>
                    <a:pt x="178" y="99"/>
                    <a:pt x="1" y="259"/>
                  </a:cubicBezTo>
                  <a:lnTo>
                    <a:pt x="1838" y="1211"/>
                  </a:lnTo>
                  <a:cubicBezTo>
                    <a:pt x="1838" y="1211"/>
                    <a:pt x="2189" y="626"/>
                    <a:pt x="2072" y="259"/>
                  </a:cubicBezTo>
                  <a:cubicBezTo>
                    <a:pt x="2002" y="78"/>
                    <a:pt x="1614" y="1"/>
                    <a:pt x="1188" y="1"/>
                  </a:cubicBezTo>
                  <a:close/>
                </a:path>
              </a:pathLst>
            </a:custGeom>
            <a:solidFill>
              <a:srgbClr val="FE6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69" name="Google Shape;1584;p47"/>
            <p:cNvSpPr/>
            <p:nvPr/>
          </p:nvSpPr>
          <p:spPr>
            <a:xfrm>
              <a:off x="6425775" y="1269275"/>
              <a:ext cx="30525" cy="17000"/>
            </a:xfrm>
            <a:custGeom>
              <a:avLst/>
              <a:gdLst/>
              <a:ahLst/>
              <a:cxnLst/>
              <a:rect l="l" t="t" r="r" b="b"/>
              <a:pathLst>
                <a:path w="1221" h="680" extrusionOk="0">
                  <a:moveTo>
                    <a:pt x="0" y="1"/>
                  </a:moveTo>
                  <a:cubicBezTo>
                    <a:pt x="0" y="1"/>
                    <a:pt x="703" y="680"/>
                    <a:pt x="1063" y="680"/>
                  </a:cubicBezTo>
                  <a:cubicBezTo>
                    <a:pt x="1129" y="680"/>
                    <a:pt x="1184" y="657"/>
                    <a:pt x="1220" y="60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E6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70" name="Google Shape;1585;p47"/>
            <p:cNvSpPr/>
            <p:nvPr/>
          </p:nvSpPr>
          <p:spPr>
            <a:xfrm>
              <a:off x="6382750" y="1260925"/>
              <a:ext cx="3350" cy="2125"/>
            </a:xfrm>
            <a:custGeom>
              <a:avLst/>
              <a:gdLst/>
              <a:ahLst/>
              <a:cxnLst/>
              <a:rect l="l" t="t" r="r" b="b"/>
              <a:pathLst>
                <a:path w="134" h="85" fill="none" extrusionOk="0">
                  <a:moveTo>
                    <a:pt x="0" y="17"/>
                  </a:moveTo>
                  <a:cubicBezTo>
                    <a:pt x="17" y="1"/>
                    <a:pt x="67" y="17"/>
                    <a:pt x="84" y="17"/>
                  </a:cubicBezTo>
                  <a:cubicBezTo>
                    <a:pt x="101" y="34"/>
                    <a:pt x="134" y="51"/>
                    <a:pt x="101" y="84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71" name="Google Shape;1586;p47"/>
            <p:cNvSpPr/>
            <p:nvPr/>
          </p:nvSpPr>
          <p:spPr>
            <a:xfrm>
              <a:off x="6394850" y="1268025"/>
              <a:ext cx="5050" cy="4200"/>
            </a:xfrm>
            <a:custGeom>
              <a:avLst/>
              <a:gdLst/>
              <a:ahLst/>
              <a:cxnLst/>
              <a:rect l="l" t="t" r="r" b="b"/>
              <a:pathLst>
                <a:path w="201" h="168" fill="none" extrusionOk="0">
                  <a:moveTo>
                    <a:pt x="1" y="51"/>
                  </a:moveTo>
                  <a:cubicBezTo>
                    <a:pt x="34" y="1"/>
                    <a:pt x="101" y="1"/>
                    <a:pt x="151" y="17"/>
                  </a:cubicBezTo>
                  <a:cubicBezTo>
                    <a:pt x="185" y="51"/>
                    <a:pt x="201" y="101"/>
                    <a:pt x="185" y="168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72" name="Google Shape;1587;p47"/>
            <p:cNvSpPr/>
            <p:nvPr/>
          </p:nvSpPr>
          <p:spPr>
            <a:xfrm>
              <a:off x="6376900" y="1267200"/>
              <a:ext cx="17150" cy="16725"/>
            </a:xfrm>
            <a:custGeom>
              <a:avLst/>
              <a:gdLst/>
              <a:ahLst/>
              <a:cxnLst/>
              <a:rect l="l" t="t" r="r" b="b"/>
              <a:pathLst>
                <a:path w="686" h="669" fill="none" extrusionOk="0">
                  <a:moveTo>
                    <a:pt x="485" y="0"/>
                  </a:moveTo>
                  <a:cubicBezTo>
                    <a:pt x="385" y="50"/>
                    <a:pt x="251" y="100"/>
                    <a:pt x="134" y="134"/>
                  </a:cubicBezTo>
                  <a:cubicBezTo>
                    <a:pt x="167" y="184"/>
                    <a:pt x="218" y="217"/>
                    <a:pt x="251" y="284"/>
                  </a:cubicBezTo>
                  <a:cubicBezTo>
                    <a:pt x="167" y="318"/>
                    <a:pt x="84" y="351"/>
                    <a:pt x="0" y="368"/>
                  </a:cubicBezTo>
                  <a:cubicBezTo>
                    <a:pt x="184" y="552"/>
                    <a:pt x="435" y="669"/>
                    <a:pt x="685" y="669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73" name="Google Shape;1588;p47"/>
            <p:cNvSpPr/>
            <p:nvPr/>
          </p:nvSpPr>
          <p:spPr>
            <a:xfrm>
              <a:off x="6473400" y="1201450"/>
              <a:ext cx="121975" cy="59500"/>
            </a:xfrm>
            <a:custGeom>
              <a:avLst/>
              <a:gdLst/>
              <a:ahLst/>
              <a:cxnLst/>
              <a:rect l="l" t="t" r="r" b="b"/>
              <a:pathLst>
                <a:path w="4879" h="2380" extrusionOk="0">
                  <a:moveTo>
                    <a:pt x="148" y="0"/>
                  </a:moveTo>
                  <a:cubicBezTo>
                    <a:pt x="134" y="0"/>
                    <a:pt x="123" y="2"/>
                    <a:pt x="117" y="7"/>
                  </a:cubicBezTo>
                  <a:cubicBezTo>
                    <a:pt x="0" y="107"/>
                    <a:pt x="1972" y="1227"/>
                    <a:pt x="1972" y="1227"/>
                  </a:cubicBezTo>
                  <a:cubicBezTo>
                    <a:pt x="1972" y="1227"/>
                    <a:pt x="1721" y="1494"/>
                    <a:pt x="1621" y="1628"/>
                  </a:cubicBezTo>
                  <a:cubicBezTo>
                    <a:pt x="1504" y="1761"/>
                    <a:pt x="1671" y="2246"/>
                    <a:pt x="2807" y="2380"/>
                  </a:cubicBezTo>
                  <a:cubicBezTo>
                    <a:pt x="2807" y="2380"/>
                    <a:pt x="4879" y="1845"/>
                    <a:pt x="4879" y="1294"/>
                  </a:cubicBezTo>
                  <a:cubicBezTo>
                    <a:pt x="4879" y="763"/>
                    <a:pt x="4044" y="557"/>
                    <a:pt x="3386" y="557"/>
                  </a:cubicBezTo>
                  <a:cubicBezTo>
                    <a:pt x="3360" y="557"/>
                    <a:pt x="3334" y="558"/>
                    <a:pt x="3308" y="558"/>
                  </a:cubicBezTo>
                  <a:cubicBezTo>
                    <a:pt x="3308" y="508"/>
                    <a:pt x="3325" y="491"/>
                    <a:pt x="3308" y="458"/>
                  </a:cubicBezTo>
                  <a:cubicBezTo>
                    <a:pt x="3292" y="324"/>
                    <a:pt x="3208" y="241"/>
                    <a:pt x="3108" y="174"/>
                  </a:cubicBezTo>
                  <a:cubicBezTo>
                    <a:pt x="3008" y="107"/>
                    <a:pt x="2907" y="90"/>
                    <a:pt x="2807" y="90"/>
                  </a:cubicBezTo>
                  <a:cubicBezTo>
                    <a:pt x="2707" y="107"/>
                    <a:pt x="2623" y="157"/>
                    <a:pt x="2557" y="224"/>
                  </a:cubicBezTo>
                  <a:cubicBezTo>
                    <a:pt x="2515" y="215"/>
                    <a:pt x="2475" y="210"/>
                    <a:pt x="2438" y="210"/>
                  </a:cubicBezTo>
                  <a:cubicBezTo>
                    <a:pt x="2281" y="210"/>
                    <a:pt x="2169" y="293"/>
                    <a:pt x="2155" y="441"/>
                  </a:cubicBezTo>
                  <a:cubicBezTo>
                    <a:pt x="2118" y="424"/>
                    <a:pt x="2085" y="417"/>
                    <a:pt x="2055" y="417"/>
                  </a:cubicBezTo>
                  <a:cubicBezTo>
                    <a:pt x="1886" y="417"/>
                    <a:pt x="1838" y="659"/>
                    <a:pt x="1838" y="659"/>
                  </a:cubicBezTo>
                  <a:cubicBezTo>
                    <a:pt x="1838" y="659"/>
                    <a:pt x="402" y="0"/>
                    <a:pt x="148" y="0"/>
                  </a:cubicBezTo>
                  <a:close/>
                </a:path>
              </a:pathLst>
            </a:custGeom>
            <a:solidFill>
              <a:srgbClr val="8A4A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74" name="Google Shape;1589;p47"/>
            <p:cNvSpPr/>
            <p:nvPr/>
          </p:nvSpPr>
          <p:spPr>
            <a:xfrm>
              <a:off x="6524775" y="1222075"/>
              <a:ext cx="41375" cy="15075"/>
            </a:xfrm>
            <a:custGeom>
              <a:avLst/>
              <a:gdLst/>
              <a:ahLst/>
              <a:cxnLst/>
              <a:rect l="l" t="t" r="r" b="b"/>
              <a:pathLst>
                <a:path w="1655" h="603" fill="none" extrusionOk="0">
                  <a:moveTo>
                    <a:pt x="0" y="318"/>
                  </a:moveTo>
                  <a:cubicBezTo>
                    <a:pt x="67" y="235"/>
                    <a:pt x="151" y="151"/>
                    <a:pt x="217" y="67"/>
                  </a:cubicBezTo>
                  <a:lnTo>
                    <a:pt x="251" y="17"/>
                  </a:lnTo>
                  <a:cubicBezTo>
                    <a:pt x="301" y="1"/>
                    <a:pt x="368" y="51"/>
                    <a:pt x="401" y="84"/>
                  </a:cubicBezTo>
                  <a:cubicBezTo>
                    <a:pt x="435" y="168"/>
                    <a:pt x="418" y="251"/>
                    <a:pt x="385" y="318"/>
                  </a:cubicBezTo>
                  <a:cubicBezTo>
                    <a:pt x="334" y="385"/>
                    <a:pt x="301" y="435"/>
                    <a:pt x="251" y="519"/>
                  </a:cubicBezTo>
                  <a:cubicBezTo>
                    <a:pt x="351" y="418"/>
                    <a:pt x="502" y="385"/>
                    <a:pt x="635" y="352"/>
                  </a:cubicBezTo>
                  <a:cubicBezTo>
                    <a:pt x="986" y="301"/>
                    <a:pt x="1354" y="402"/>
                    <a:pt x="1654" y="602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75" name="Google Shape;1590;p47"/>
            <p:cNvSpPr/>
            <p:nvPr/>
          </p:nvSpPr>
          <p:spPr>
            <a:xfrm>
              <a:off x="6558600" y="1222075"/>
              <a:ext cx="2125" cy="12150"/>
            </a:xfrm>
            <a:custGeom>
              <a:avLst/>
              <a:gdLst/>
              <a:ahLst/>
              <a:cxnLst/>
              <a:rect l="l" t="t" r="r" b="b"/>
              <a:pathLst>
                <a:path w="85" h="486" fill="none" extrusionOk="0">
                  <a:moveTo>
                    <a:pt x="84" y="485"/>
                  </a:moveTo>
                  <a:cubicBezTo>
                    <a:pt x="34" y="335"/>
                    <a:pt x="1" y="151"/>
                    <a:pt x="51" y="1"/>
                  </a:cubicBezTo>
                  <a:lnTo>
                    <a:pt x="34" y="17"/>
                  </a:ln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76" name="Google Shape;1591;p47"/>
            <p:cNvSpPr/>
            <p:nvPr/>
          </p:nvSpPr>
          <p:spPr>
            <a:xfrm>
              <a:off x="6528950" y="1212900"/>
              <a:ext cx="12550" cy="17150"/>
            </a:xfrm>
            <a:custGeom>
              <a:avLst/>
              <a:gdLst/>
              <a:ahLst/>
              <a:cxnLst/>
              <a:rect l="l" t="t" r="r" b="b"/>
              <a:pathLst>
                <a:path w="502" h="686" fill="none" extrusionOk="0">
                  <a:moveTo>
                    <a:pt x="0" y="0"/>
                  </a:moveTo>
                  <a:cubicBezTo>
                    <a:pt x="67" y="33"/>
                    <a:pt x="151" y="84"/>
                    <a:pt x="234" y="117"/>
                  </a:cubicBezTo>
                  <a:cubicBezTo>
                    <a:pt x="318" y="167"/>
                    <a:pt x="368" y="201"/>
                    <a:pt x="435" y="284"/>
                  </a:cubicBezTo>
                  <a:cubicBezTo>
                    <a:pt x="485" y="351"/>
                    <a:pt x="502" y="434"/>
                    <a:pt x="485" y="501"/>
                  </a:cubicBezTo>
                  <a:cubicBezTo>
                    <a:pt x="485" y="535"/>
                    <a:pt x="468" y="585"/>
                    <a:pt x="418" y="618"/>
                  </a:cubicBezTo>
                  <a:cubicBezTo>
                    <a:pt x="351" y="668"/>
                    <a:pt x="301" y="685"/>
                    <a:pt x="201" y="685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77" name="Google Shape;1592;p47"/>
            <p:cNvSpPr/>
            <p:nvPr/>
          </p:nvSpPr>
          <p:spPr>
            <a:xfrm>
              <a:off x="6539400" y="1207450"/>
              <a:ext cx="7950" cy="18425"/>
            </a:xfrm>
            <a:custGeom>
              <a:avLst/>
              <a:gdLst/>
              <a:ahLst/>
              <a:cxnLst/>
              <a:rect l="l" t="t" r="r" b="b"/>
              <a:pathLst>
                <a:path w="318" h="737" fill="none" extrusionOk="0">
                  <a:moveTo>
                    <a:pt x="0" y="1"/>
                  </a:moveTo>
                  <a:cubicBezTo>
                    <a:pt x="67" y="51"/>
                    <a:pt x="117" y="84"/>
                    <a:pt x="167" y="135"/>
                  </a:cubicBezTo>
                  <a:cubicBezTo>
                    <a:pt x="234" y="168"/>
                    <a:pt x="267" y="235"/>
                    <a:pt x="284" y="318"/>
                  </a:cubicBezTo>
                  <a:cubicBezTo>
                    <a:pt x="318" y="385"/>
                    <a:pt x="318" y="435"/>
                    <a:pt x="318" y="502"/>
                  </a:cubicBezTo>
                  <a:cubicBezTo>
                    <a:pt x="318" y="552"/>
                    <a:pt x="318" y="586"/>
                    <a:pt x="284" y="636"/>
                  </a:cubicBezTo>
                  <a:cubicBezTo>
                    <a:pt x="267" y="669"/>
                    <a:pt x="234" y="686"/>
                    <a:pt x="201" y="719"/>
                  </a:cubicBezTo>
                  <a:cubicBezTo>
                    <a:pt x="167" y="736"/>
                    <a:pt x="117" y="736"/>
                    <a:pt x="84" y="736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78" name="Google Shape;1593;p47"/>
            <p:cNvSpPr/>
            <p:nvPr/>
          </p:nvSpPr>
          <p:spPr>
            <a:xfrm>
              <a:off x="6547325" y="1216225"/>
              <a:ext cx="7125" cy="5450"/>
            </a:xfrm>
            <a:custGeom>
              <a:avLst/>
              <a:gdLst/>
              <a:ahLst/>
              <a:cxnLst/>
              <a:rect l="l" t="t" r="r" b="b"/>
              <a:pathLst>
                <a:path w="285" h="218" fill="none" extrusionOk="0">
                  <a:moveTo>
                    <a:pt x="285" y="1"/>
                  </a:moveTo>
                  <a:cubicBezTo>
                    <a:pt x="268" y="68"/>
                    <a:pt x="234" y="134"/>
                    <a:pt x="184" y="151"/>
                  </a:cubicBezTo>
                  <a:cubicBezTo>
                    <a:pt x="117" y="185"/>
                    <a:pt x="67" y="218"/>
                    <a:pt x="1" y="185"/>
                  </a:cubicBezTo>
                </a:path>
              </a:pathLst>
            </a:custGeom>
            <a:noFill/>
            <a:ln w="1250" cap="rnd" cmpd="sng">
              <a:solidFill>
                <a:srgbClr val="01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200" name="Google Shape;1594;p47"/>
          <p:cNvGrpSpPr/>
          <p:nvPr/>
        </p:nvGrpSpPr>
        <p:grpSpPr>
          <a:xfrm rot="-1149371">
            <a:off x="8165811" y="3448193"/>
            <a:ext cx="257097" cy="257088"/>
            <a:chOff x="598374" y="2721350"/>
            <a:chExt cx="257131" cy="257122"/>
          </a:xfrm>
        </p:grpSpPr>
        <p:sp>
          <p:nvSpPr>
            <p:cNvPr id="1049079" name="Google Shape;1595;p47"/>
            <p:cNvSpPr/>
            <p:nvPr/>
          </p:nvSpPr>
          <p:spPr>
            <a:xfrm>
              <a:off x="715924" y="2721350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80" name="Google Shape;1596;p47"/>
            <p:cNvSpPr/>
            <p:nvPr/>
          </p:nvSpPr>
          <p:spPr>
            <a:xfrm>
              <a:off x="715924" y="2877372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81" name="Google Shape;1597;p47"/>
            <p:cNvSpPr/>
            <p:nvPr/>
          </p:nvSpPr>
          <p:spPr>
            <a:xfrm rot="5400000">
              <a:off x="794005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49082" name="Google Shape;1598;p47"/>
            <p:cNvSpPr/>
            <p:nvPr/>
          </p:nvSpPr>
          <p:spPr>
            <a:xfrm rot="5400000">
              <a:off x="637974" y="2799478"/>
              <a:ext cx="21900" cy="101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1049083" name="Rectangle 3"/>
          <p:cNvSpPr/>
          <p:nvPr/>
        </p:nvSpPr>
        <p:spPr>
          <a:xfrm>
            <a:off x="1130618" y="2949201"/>
            <a:ext cx="3854649" cy="18008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3" name="Google Shape;807;p31"/>
          <p:cNvSpPr txBox="1">
            <a:spLocks noGrp="1"/>
          </p:cNvSpPr>
          <p:nvPr>
            <p:ph type="title"/>
          </p:nvPr>
        </p:nvSpPr>
        <p:spPr>
          <a:xfrm>
            <a:off x="4949975" y="2129900"/>
            <a:ext cx="3097800" cy="17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ID"/>
              <a:t>User</a:t>
            </a:r>
            <a:r>
              <a:rPr lang="en"/>
              <a:t> </a:t>
            </a:r>
            <a:r>
              <a:rPr lang="en">
                <a:solidFill>
                  <a:srgbClr val="C00000"/>
                </a:solidFill>
              </a:rPr>
              <a:t>Persona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1048804" name="Google Shape;808;p31"/>
          <p:cNvSpPr txBox="1">
            <a:spLocks noGrp="1"/>
          </p:cNvSpPr>
          <p:nvPr>
            <p:ph type="title" idx="2"/>
          </p:nvPr>
        </p:nvSpPr>
        <p:spPr>
          <a:xfrm>
            <a:off x="4949975" y="1243300"/>
            <a:ext cx="1304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/>
              <a:t>02</a:t>
            </a:r>
          </a:p>
        </p:txBody>
      </p:sp>
      <p:pic>
        <p:nvPicPr>
          <p:cNvPr id="2097153" name="Google Shape;809;p31"/>
          <p:cNvPicPr preferRelativeResize="0">
            <a:picLocks noGrp="1"/>
          </p:cNvPicPr>
          <p:nvPr>
            <p:ph type="pic" idx="3"/>
          </p:nvPr>
        </p:nvPicPr>
        <p:blipFill>
          <a:blip r:embed="rId3">
            <a:alphaModFix/>
          </a:blip>
          <a:srcRect l="23607" t="9304" r="23042" b="9288"/>
          <a:stretch>
            <a:fillRect/>
          </a:stretch>
        </p:blipFill>
        <p:spPr>
          <a:xfrm>
            <a:off x="724925" y="824000"/>
            <a:ext cx="3833700" cy="4064400"/>
          </a:xfrm>
          <a:prstGeom prst="roundRect">
            <a:avLst>
              <a:gd name="adj" fmla="val 4834"/>
            </a:avLst>
          </a:prstGeom>
        </p:spPr>
      </p:pic>
      <p:sp>
        <p:nvSpPr>
          <p:cNvPr id="1048805" name="Google Shape;810;p31"/>
          <p:cNvSpPr/>
          <p:nvPr/>
        </p:nvSpPr>
        <p:spPr>
          <a:xfrm>
            <a:off x="6107925" y="4612364"/>
            <a:ext cx="93300" cy="933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806" name="Google Shape;811;p31"/>
          <p:cNvSpPr/>
          <p:nvPr/>
        </p:nvSpPr>
        <p:spPr>
          <a:xfrm>
            <a:off x="6452675" y="4612364"/>
            <a:ext cx="93300" cy="9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807" name="Google Shape;812;p31"/>
          <p:cNvSpPr/>
          <p:nvPr/>
        </p:nvSpPr>
        <p:spPr>
          <a:xfrm>
            <a:off x="6797425" y="4612364"/>
            <a:ext cx="93300" cy="9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8" name="Google Shape;784;p30"/>
          <p:cNvSpPr txBox="1">
            <a:spLocks noGrp="1"/>
          </p:cNvSpPr>
          <p:nvPr>
            <p:ph type="subTitle" idx="1"/>
          </p:nvPr>
        </p:nvSpPr>
        <p:spPr>
          <a:xfrm>
            <a:off x="590056" y="462483"/>
            <a:ext cx="8061862" cy="17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ID" sz="1300">
                <a:latin typeface="Anaheim" panose="020B0604020202020204" charset="0"/>
              </a:rPr>
              <a:t>Nama: Ibu Puji</a:t>
            </a:r>
          </a:p>
          <a:p>
            <a:pPr algn="just"/>
            <a:r>
              <a:rPr lang="en-ID" sz="1300" err="1">
                <a:latin typeface="Anaheim" panose="020B0604020202020204" charset="0"/>
              </a:rPr>
              <a:t>Profesi: Guru di sekolah menengah pertama</a:t>
            </a:r>
            <a:endParaRPr lang="en-ID" sz="1300">
              <a:latin typeface="Anaheim" panose="020B0604020202020204" charset="0"/>
            </a:endParaRPr>
          </a:p>
          <a:p>
            <a:pPr algn="just"/>
            <a:endParaRPr lang="en-ID" sz="1300">
              <a:latin typeface="Anaheim" panose="020B0604020202020204" charset="0"/>
            </a:endParaRPr>
          </a:p>
          <a:p>
            <a:pPr algn="just"/>
            <a:r>
              <a:rPr lang="en-ID" sz="1300" err="1">
                <a:latin typeface="Anaheim" panose="020B0604020202020204" charset="0"/>
              </a:rPr>
              <a:t>Latar Belakang: </a:t>
            </a:r>
          </a:p>
          <a:p>
            <a:pPr algn="just"/>
            <a:r>
              <a:rPr lang="en-ID" sz="1300">
                <a:latin typeface="Anaheim" panose="020B0604020202020204" charset="0"/>
              </a:rPr>
              <a:t>	Ibu Puji sering menggunakan Google Meet untuk mengadakan kelas online di sekolahnya. Namun, ia merasa kesulitan dalam mengatur siswa-siswanya dalam diskusi kelompok atau aktivitas kolaboratif. Ibu Puji merasa perlu adanya fitur breakout room agar siswa-siswanya bisa belajar dengan lebih efektif dan terlibat dalam aktivitas kelas.</a:t>
            </a:r>
          </a:p>
          <a:p>
            <a:pPr algn="just"/>
            <a:endParaRPr lang="en-ID" sz="1300">
              <a:latin typeface="Anaheim" panose="020B0604020202020204" charset="0"/>
            </a:endParaRPr>
          </a:p>
          <a:p>
            <a:pPr algn="just"/>
            <a:r>
              <a:rPr lang="en-ID" sz="1300" err="1">
                <a:latin typeface="Anaheim" panose="020B0604020202020204" charset="0"/>
              </a:rPr>
              <a:t>Tujuan: </a:t>
            </a:r>
          </a:p>
          <a:p>
            <a:pPr algn="just"/>
            <a:r>
              <a:rPr lang="en-ID" sz="1300">
                <a:latin typeface="Anaheim" panose="020B0604020202020204" charset="0"/>
              </a:rPr>
              <a:t>	Ibu Puji ingin menggunakan fitur breakout room untuk memisahkan siswa-siswanya menjadi kelompok-kelompok kecil untuk melakukan diskusi, tugas kelompok, dan aktivitas kolaboratif lainnya. Ia ingin memastikan bahwa siswa-siswanya dapat berinteraksi dengan baik dan dapat belajar secara efektif di dalam kelompok-kelompok kecil.</a:t>
            </a:r>
          </a:p>
          <a:p>
            <a:pPr algn="just"/>
            <a:endParaRPr lang="en-ID" sz="1300">
              <a:latin typeface="Anaheim" panose="020B0604020202020204" charset="0"/>
            </a:endParaRPr>
          </a:p>
          <a:p>
            <a:pPr algn="just"/>
            <a:r>
              <a:rPr lang="en-ID" sz="1300">
                <a:latin typeface="Anaheim" panose="020B0604020202020204" charset="0"/>
              </a:rPr>
              <a:t>Pain points:</a:t>
            </a:r>
          </a:p>
          <a:p>
            <a:pPr algn="just"/>
            <a:endParaRPr lang="en-ID" sz="1300">
              <a:latin typeface="Anaheim" panose="020B060402020202020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sz="1300" err="1">
                <a:latin typeface="Anaheim" panose="020B0604020202020204" charset="0"/>
              </a:rPr>
              <a:t>Kesulitan dalam mengatur siswa-siswanya menjadi kelompok-kelompok kecil untuk diskusi kelompok atau tugas kelompok</a:t>
            </a:r>
            <a:endParaRPr lang="en-ID" sz="1300">
              <a:latin typeface="Anaheim" panose="020B060402020202020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sz="1300" err="1">
                <a:latin typeface="Anaheim" panose="020B0604020202020204" charset="0"/>
              </a:rPr>
              <a:t>Sulit untuk memantau siswa-siswanya ketika sedang berada di dalam breakout room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sz="1300" err="1">
                <a:latin typeface="Anaheim" panose="020B0604020202020204" charset="0"/>
              </a:rPr>
              <a:t>Siswa-siswa sering kesulitan dalam mengakses dan masuk ke dalam breakout room</a:t>
            </a:r>
          </a:p>
          <a:p>
            <a:pPr algn="just"/>
            <a:endParaRPr lang="en-ID" sz="1200">
              <a:latin typeface="Anaheim" panose="020B0604020202020204" charset="0"/>
            </a:endParaRPr>
          </a:p>
          <a:p>
            <a:endParaRPr lang="en-ID" sz="1200">
              <a:latin typeface="Anaheim" panose="020B0604020202020204" charset="0"/>
            </a:endParaRP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1" name="Google Shape;784;p30"/>
          <p:cNvSpPr txBox="1">
            <a:spLocks noGrp="1"/>
          </p:cNvSpPr>
          <p:nvPr>
            <p:ph type="subTitle" idx="1"/>
          </p:nvPr>
        </p:nvSpPr>
        <p:spPr>
          <a:xfrm>
            <a:off x="541069" y="707418"/>
            <a:ext cx="8061862" cy="17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ID" sz="1300">
                <a:latin typeface="Anaheim" panose="020B0604020202020204" charset="0"/>
              </a:rPr>
              <a:t>Preferred Features:</a:t>
            </a:r>
          </a:p>
          <a:p>
            <a:pPr algn="just"/>
            <a:endParaRPr lang="en-ID" sz="1300">
              <a:latin typeface="Anaheim" panose="020B060402020202020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sz="1300" err="1">
                <a:latin typeface="Anaheim" panose="020B0604020202020204" charset="0"/>
              </a:rPr>
              <a:t>Kemampuan untuk mengatur siswa-siswa ke dalam kelompok-kelompok kecil secara otomatis atau manual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sz="1300" err="1">
                <a:latin typeface="Anaheim" panose="020B0604020202020204" charset="0"/>
              </a:rPr>
              <a:t>Kemampuan untuk memantau siswa-siswa yang sedang berada di dalam breakout room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sz="1300" err="1">
                <a:latin typeface="Anaheim" panose="020B0604020202020204" charset="0"/>
              </a:rPr>
              <a:t>Kemudahan akses dan penggunaan untuk siswa-siswa</a:t>
            </a:r>
            <a:endParaRPr lang="en-ID" sz="1300">
              <a:latin typeface="Anaheim" panose="020B060402020202020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sz="1300" err="1">
                <a:latin typeface="Anaheim" panose="020B0604020202020204" charset="0"/>
              </a:rPr>
              <a:t>Kemampuan untuk memberikan waktu yang ditentukan untuk diskusi kelompok atau aktivitas kolaboratif di dalam breakout room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sz="1300" err="1">
                <a:latin typeface="Anaheim" panose="020B0604020202020204" charset="0"/>
              </a:rPr>
              <a:t>Kemampuan untuk mengunci breakout room jika diperlukan.</a:t>
            </a:r>
          </a:p>
          <a:p>
            <a:pPr algn="just"/>
            <a:endParaRPr lang="en-ID" sz="1300">
              <a:latin typeface="Anaheim" panose="020B0604020202020204" charset="0"/>
            </a:endParaRPr>
          </a:p>
          <a:p>
            <a:pPr algn="just"/>
            <a:r>
              <a:rPr lang="en-ID" sz="1300">
                <a:latin typeface="Anaheim" panose="020B0604020202020204" charset="0"/>
              </a:rPr>
              <a:t>Scenarios:</a:t>
            </a:r>
          </a:p>
          <a:p>
            <a:pPr algn="just"/>
            <a:endParaRPr lang="en-ID" sz="1300">
              <a:latin typeface="Anaheim" panose="020B060402020202020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sz="1300">
                <a:latin typeface="Anaheim" panose="020B0604020202020204" charset="0"/>
              </a:rPr>
              <a:t>Ibu Puji ingin memisahkan siswa-siswanya menjadi kelompok-kelompok kecil untuk melakukan diskusi kelompok, dan ingin memastikan bahwa setiap kelompok memiliki jumlah anggota yang sama.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sz="1300">
                <a:latin typeface="Anaheim" panose="020B0604020202020204" charset="0"/>
              </a:rPr>
              <a:t>Ibu Puji ingin memantau diskusi kelompok yang sedang berlangsung di dalam breakout room 	untuk memastikan siswa-siswanya dapat bekerja sama dengan baik.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sz="1300" err="1">
                <a:latin typeface="Anaheim" panose="020B0604020202020204" charset="0"/>
              </a:rPr>
              <a:t>Siswa-siswa kesulitan untuk masuk ke dalam breakout room dan memerlukan bantuan dari Ibu Puji untuk mengakses fitur tersebut.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sz="1300">
                <a:latin typeface="Anaheim" panose="020B0604020202020204" charset="0"/>
              </a:rPr>
              <a:t>Ibu Puji ingin memberikan waktu yang ditentukan untuk diskusi kelompok di dalam breakout room dan ingin memastikan siswa-siswanya kembali ke dalam kelas utama ketika waktu yang ditentukan sudah habis.</a:t>
            </a:r>
          </a:p>
          <a:p>
            <a:endParaRPr lang="en-ID" sz="1200">
              <a:latin typeface="Anaheim" panose="020B0604020202020204" charset="0"/>
            </a:endParaRP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4" name="Google Shape;807;p31"/>
          <p:cNvSpPr txBox="1">
            <a:spLocks noGrp="1"/>
          </p:cNvSpPr>
          <p:nvPr>
            <p:ph type="title"/>
          </p:nvPr>
        </p:nvSpPr>
        <p:spPr>
          <a:xfrm>
            <a:off x="4949975" y="2129900"/>
            <a:ext cx="3097800" cy="17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ID"/>
              <a:t>Work</a:t>
            </a:r>
            <a:r>
              <a:rPr lang="en"/>
              <a:t> </a:t>
            </a:r>
            <a:r>
              <a:rPr lang="en">
                <a:solidFill>
                  <a:srgbClr val="C00000"/>
                </a:solidFill>
              </a:rPr>
              <a:t>Model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1048845" name="Google Shape;808;p31"/>
          <p:cNvSpPr txBox="1">
            <a:spLocks noGrp="1"/>
          </p:cNvSpPr>
          <p:nvPr>
            <p:ph type="title" idx="2"/>
          </p:nvPr>
        </p:nvSpPr>
        <p:spPr>
          <a:xfrm>
            <a:off x="4949975" y="1243300"/>
            <a:ext cx="1304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/>
              <a:t>03</a:t>
            </a:r>
          </a:p>
        </p:txBody>
      </p:sp>
      <p:pic>
        <p:nvPicPr>
          <p:cNvPr id="2097154" name="Google Shape;809;p31"/>
          <p:cNvPicPr preferRelativeResize="0">
            <a:picLocks noGrp="1"/>
          </p:cNvPicPr>
          <p:nvPr>
            <p:ph type="pic" idx="3"/>
          </p:nvPr>
        </p:nvPicPr>
        <p:blipFill>
          <a:blip r:embed="rId3">
            <a:alphaModFix/>
          </a:blip>
          <a:srcRect l="23607" t="9304" r="23042" b="9288"/>
          <a:stretch>
            <a:fillRect/>
          </a:stretch>
        </p:blipFill>
        <p:spPr>
          <a:xfrm>
            <a:off x="724925" y="824000"/>
            <a:ext cx="3833700" cy="4064400"/>
          </a:xfrm>
          <a:prstGeom prst="roundRect">
            <a:avLst>
              <a:gd name="adj" fmla="val 4834"/>
            </a:avLst>
          </a:prstGeom>
        </p:spPr>
      </p:pic>
      <p:sp>
        <p:nvSpPr>
          <p:cNvPr id="1048846" name="Google Shape;810;p31"/>
          <p:cNvSpPr/>
          <p:nvPr/>
        </p:nvSpPr>
        <p:spPr>
          <a:xfrm>
            <a:off x="6107925" y="4612364"/>
            <a:ext cx="93300" cy="933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847" name="Google Shape;811;p31"/>
          <p:cNvSpPr/>
          <p:nvPr/>
        </p:nvSpPr>
        <p:spPr>
          <a:xfrm>
            <a:off x="6452675" y="4612364"/>
            <a:ext cx="93300" cy="9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048848" name="Google Shape;812;p31"/>
          <p:cNvSpPr/>
          <p:nvPr/>
        </p:nvSpPr>
        <p:spPr>
          <a:xfrm>
            <a:off x="6797425" y="4612364"/>
            <a:ext cx="93300" cy="9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1" name="Google Shape;784;p30"/>
          <p:cNvSpPr txBox="1">
            <a:spLocks noGrp="1"/>
          </p:cNvSpPr>
          <p:nvPr>
            <p:ph type="subTitle" idx="1"/>
          </p:nvPr>
        </p:nvSpPr>
        <p:spPr>
          <a:xfrm>
            <a:off x="541069" y="474206"/>
            <a:ext cx="8061862" cy="17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ID" sz="140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  Persiapan dan Pengaturan</a:t>
            </a:r>
          </a:p>
          <a:p>
            <a:pPr marL="446088" lvl="0" indent="-269875" algn="just">
              <a:buFont typeface="Arial" panose="020B0604020202020204" pitchFamily="34" charset="0"/>
              <a:buChar char="•"/>
            </a:pPr>
            <a:r>
              <a:rPr lang="en-ID" sz="140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Admin atau host Google Meet menentukan jumlah breakout room yang diperlukan berdasarkan kebutuhan rapat.</a:t>
            </a:r>
          </a:p>
          <a:p>
            <a:pPr marL="446088" lvl="0" indent="-269875" algn="just">
              <a:buFont typeface="Arial" panose="020B0604020202020204" pitchFamily="34" charset="0"/>
              <a:buChar char="•"/>
            </a:pPr>
            <a:r>
              <a:rPr lang="en-ID" sz="140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Membuat daftar peserta dan menentukan siapa yang akan masuk ke dalam setiap breakout room.</a:t>
            </a:r>
          </a:p>
          <a:p>
            <a:pPr marL="446088" lvl="0" indent="-269875" algn="just">
              <a:buFont typeface="Arial" panose="020B0604020202020204" pitchFamily="34" charset="0"/>
              <a:buChar char="•"/>
            </a:pPr>
            <a:r>
              <a:rPr lang="en-ID" sz="140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Membuat daftar topik diskusi yang akan dibahas di setiap breakout room.</a:t>
            </a:r>
          </a:p>
          <a:p>
            <a:pPr marL="446088" lvl="0" indent="-269875" algn="just">
              <a:buFont typeface="Arial" panose="020B0604020202020204" pitchFamily="34" charset="0"/>
              <a:buChar char="•"/>
            </a:pPr>
            <a:r>
              <a:rPr lang="en-ID" sz="140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Mengaktifkan fitur breakout room di pengaturan Google Meet.</a:t>
            </a:r>
          </a:p>
          <a:p>
            <a:pPr marL="176213" lvl="0" indent="0" algn="just"/>
            <a:endParaRPr lang="en-ID" sz="1400">
              <a:effectLst/>
              <a:latin typeface="Anaheim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/>
            <a:r>
              <a:rPr lang="en-ID" sz="140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  Memulai Rapat</a:t>
            </a:r>
          </a:p>
          <a:p>
            <a:pPr marL="446088" lvl="0" indent="-269875" algn="just">
              <a:buFont typeface="Arial" panose="020B0604020202020204" pitchFamily="34" charset="0"/>
              <a:buChar char="•"/>
            </a:pPr>
            <a:r>
              <a:rPr lang="en-ID" sz="140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Peserta gabungan akan bergabung ke ruang utama Google Meet dan di sambut oleh host atau moderator.</a:t>
            </a:r>
          </a:p>
          <a:p>
            <a:pPr marL="446088" lvl="0" indent="-269875" algn="just">
              <a:buFont typeface="Arial" panose="020B0604020202020204" pitchFamily="34" charset="0"/>
              <a:buChar char="•"/>
            </a:pPr>
            <a:r>
              <a:rPr lang="en-ID" sz="140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Host akan memberikan pengantar singkat tentang topik diskusi dan memperkenalkan rekan-rekan kerja di ruangan yang sama.</a:t>
            </a:r>
          </a:p>
          <a:p>
            <a:pPr marL="446088" lvl="0" indent="-269875" algn="just">
              <a:buFont typeface="Arial" panose="020B0604020202020204" pitchFamily="34" charset="0"/>
              <a:buChar char="•"/>
            </a:pPr>
            <a:r>
              <a:rPr lang="en-ID" sz="140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Host akan menjelaskan bagaimana breakout room bekerja dan cara bergabung ke dalam breakout room.</a:t>
            </a:r>
            <a:endParaRPr lang="en-ID" sz="1300">
              <a:latin typeface="Anaheim" panose="020B0604020202020204" charset="0"/>
            </a:endParaRPr>
          </a:p>
          <a:p>
            <a:pPr algn="just"/>
            <a:endParaRPr lang="en-ID" sz="1300">
              <a:latin typeface="Anaheim" panose="020B0604020202020204" charset="0"/>
            </a:endParaRPr>
          </a:p>
          <a:p>
            <a:pPr algn="just"/>
            <a:r>
              <a:rPr lang="en-ID" sz="140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Bergabung ke Breakout Room</a:t>
            </a:r>
          </a:p>
          <a:p>
            <a:pPr marL="446088" lvl="0" indent="-269875" algn="just">
              <a:buFont typeface="Arial" panose="020B0604020202020204" pitchFamily="34" charset="0"/>
              <a:buChar char="•"/>
            </a:pPr>
            <a:r>
              <a:rPr lang="en-ID" sz="140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Setiap peserta akan memilih breakout room yang telah ditentukan oleh host.</a:t>
            </a:r>
          </a:p>
          <a:p>
            <a:pPr marL="446088" lvl="0" indent="-269875" algn="just">
              <a:buFont typeface="Arial" panose="020B0604020202020204" pitchFamily="34" charset="0"/>
              <a:buChar char="•"/>
            </a:pPr>
            <a:r>
              <a:rPr lang="en-ID" sz="1400" err="1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Peserta akan diarahkan ke breakout room dan akan disambut oleh moderator breakout room.</a:t>
            </a:r>
          </a:p>
          <a:p>
            <a:pPr marL="446088" lvl="0" indent="-269875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D" sz="1400">
                <a:effectLst/>
                <a:latin typeface="Anaheim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Moderator akan menjelaskan topik diskusi yang akan dibahas di ruangan tersebut dan memfasilitasi diskusi.</a:t>
            </a: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10000"/>
      </a:dk1>
      <a:lt1>
        <a:srgbClr val="5B8DFE"/>
      </a:lt1>
      <a:dk2>
        <a:srgbClr val="FEC726"/>
      </a:dk2>
      <a:lt2>
        <a:srgbClr val="FE684C"/>
      </a:lt2>
      <a:accent1>
        <a:srgbClr val="F9B9C6"/>
      </a:accent1>
      <a:accent2>
        <a:srgbClr val="152A77"/>
      </a:accent2>
      <a:accent3>
        <a:srgbClr val="E7E3CE"/>
      </a:accent3>
      <a:accent4>
        <a:srgbClr val="FFFFFF"/>
      </a:accent4>
      <a:accent5>
        <a:srgbClr val="FFFFFF"/>
      </a:accent5>
      <a:accent6>
        <a:srgbClr val="FFFFFF"/>
      </a:accent6>
      <a:hlink>
        <a:srgbClr val="010000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-2 override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2190</Words>
  <Application>Microsoft Office PowerPoint</Application>
  <PresentationFormat>On-screen Show (16:9)</PresentationFormat>
  <Paragraphs>195</Paragraphs>
  <Slides>45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Montserrat ExtraBold</vt:lpstr>
      <vt:lpstr>Bebas Neue</vt:lpstr>
      <vt:lpstr>Calibri</vt:lpstr>
      <vt:lpstr>Nunito</vt:lpstr>
      <vt:lpstr>Arial</vt:lpstr>
      <vt:lpstr>Times New Roman</vt:lpstr>
      <vt:lpstr>Anaheim</vt:lpstr>
      <vt:lpstr>simple-light-2</vt:lpstr>
      <vt:lpstr>TUGAS KELOMPOK Rekayasa Perangkat Lunak  </vt:lpstr>
      <vt:lpstr>KELOMPOK 8  </vt:lpstr>
      <vt:lpstr>Ide Atau Masalah</vt:lpstr>
      <vt:lpstr>PowerPoint Presentation</vt:lpstr>
      <vt:lpstr>User Persona</vt:lpstr>
      <vt:lpstr>PowerPoint Presentation</vt:lpstr>
      <vt:lpstr>PowerPoint Presentation</vt:lpstr>
      <vt:lpstr>Work Model</vt:lpstr>
      <vt:lpstr>PowerPoint Presentation</vt:lpstr>
      <vt:lpstr>PowerPoint Presentation</vt:lpstr>
      <vt:lpstr>Story 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Mock up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Kebutuhan Fungsional Dan Non Fungsional</vt:lpstr>
      <vt:lpstr>PowerPoint Presentation</vt:lpstr>
      <vt:lpstr>Spesifikasi Kebutuhan GM (Google Meet) dengan Kode</vt:lpstr>
      <vt:lpstr>PowerPoint Presentation</vt:lpstr>
      <vt:lpstr>PowerPoint Presentation</vt:lpstr>
      <vt:lpstr>Use Case</vt:lpstr>
      <vt:lpstr>PowerPoint Presentation</vt:lpstr>
      <vt:lpstr>Diagram Class</vt:lpstr>
      <vt:lpstr>PowerPoint Presentation</vt:lpstr>
      <vt:lpstr>Diagram Sekuens</vt:lpstr>
      <vt:lpstr>PowerPoint Presentation</vt:lpstr>
      <vt:lpstr>SDLC (Software Development Life Cycle) </vt:lpstr>
      <vt:lpstr>PowerPoint Presentation</vt:lpstr>
      <vt:lpstr>PowerPoint Presentation</vt:lpstr>
      <vt:lpstr>Diagram Konteks, DFD &amp; Kamus Data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KELOMPOK PAPER  PROTOTYPE</dc:title>
  <dc:creator>Dell</dc:creator>
  <cp:lastModifiedBy>Raki Adya P</cp:lastModifiedBy>
  <cp:revision>5</cp:revision>
  <dcterms:created xsi:type="dcterms:W3CDTF">2023-04-19T16:07:40Z</dcterms:created>
  <dcterms:modified xsi:type="dcterms:W3CDTF">2023-06-15T12:20:21Z</dcterms:modified>
</cp:coreProperties>
</file>