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279" r:id="rId7"/>
    <p:sldId id="281" r:id="rId8"/>
    <p:sldId id="285" r:id="rId9"/>
    <p:sldId id="283" r:id="rId10"/>
    <p:sldId id="276" r:id="rId11"/>
    <p:sldId id="277" r:id="rId12"/>
    <p:sldId id="286" r:id="rId13"/>
    <p:sldId id="278" r:id="rId14"/>
    <p:sldId id="287" r:id="rId15"/>
    <p:sldId id="28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dariush@fti.untar.ac.id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dariush@fti.untar.ac.i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BCB08-240D-4C46-9061-475EF335ED75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DC98B442-8D72-4B59-B617-619F200BD4E7}">
      <dgm:prSet phldrT="[Text]"/>
      <dgm:spPr/>
      <dgm:t>
        <a:bodyPr/>
        <a:lstStyle/>
        <a:p>
          <a:r>
            <a:rPr lang="id-ID"/>
            <a:t>Lecturer</a:t>
          </a:r>
        </a:p>
      </dgm:t>
    </dgm:pt>
    <dgm:pt modelId="{F5A39D51-F3A1-4A3E-B69F-B0255C494709}" type="parTrans" cxnId="{1564C87E-5279-4788-B764-01E259D6AEBE}">
      <dgm:prSet/>
      <dgm:spPr/>
      <dgm:t>
        <a:bodyPr/>
        <a:lstStyle/>
        <a:p>
          <a:endParaRPr lang="id-ID"/>
        </a:p>
      </dgm:t>
    </dgm:pt>
    <dgm:pt modelId="{3141B5DE-917E-4050-A840-1F39B3A76CE4}" type="sibTrans" cxnId="{1564C87E-5279-4788-B764-01E259D6AEBE}">
      <dgm:prSet/>
      <dgm:spPr/>
      <dgm:t>
        <a:bodyPr/>
        <a:lstStyle/>
        <a:p>
          <a:endParaRPr lang="id-ID"/>
        </a:p>
      </dgm:t>
    </dgm:pt>
    <dgm:pt modelId="{C24F413F-E0BA-401A-98E0-DF0AFAB7DECB}">
      <dgm:prSet phldrT="[Text]"/>
      <dgm:spPr/>
      <dgm:t>
        <a:bodyPr/>
        <a:lstStyle/>
        <a:p>
          <a:r>
            <a:rPr lang="id-ID"/>
            <a:t>Darius</a:t>
          </a:r>
        </a:p>
      </dgm:t>
    </dgm:pt>
    <dgm:pt modelId="{05AE638E-D3DE-4472-AA53-5AC24FC27506}" type="parTrans" cxnId="{FC772A1D-9F91-4252-8A95-A3CAABC6B267}">
      <dgm:prSet/>
      <dgm:spPr/>
      <dgm:t>
        <a:bodyPr/>
        <a:lstStyle/>
        <a:p>
          <a:endParaRPr lang="id-ID"/>
        </a:p>
      </dgm:t>
    </dgm:pt>
    <dgm:pt modelId="{6D6CA26D-B47E-4E49-AE6C-47F116EC8462}" type="sibTrans" cxnId="{FC772A1D-9F91-4252-8A95-A3CAABC6B267}">
      <dgm:prSet/>
      <dgm:spPr/>
      <dgm:t>
        <a:bodyPr/>
        <a:lstStyle/>
        <a:p>
          <a:endParaRPr lang="id-ID"/>
        </a:p>
      </dgm:t>
    </dgm:pt>
    <dgm:pt modelId="{AFB7420D-2FF4-4B6D-AA3D-7134A0534551}">
      <dgm:prSet phldrT="[Text]"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dariush@fti.untar.ac.id</a:t>
          </a:r>
          <a:endParaRPr lang="id-ID"/>
        </a:p>
      </dgm:t>
    </dgm:pt>
    <dgm:pt modelId="{564162D9-C9EC-45BB-BD48-B1D784F1C2D8}" type="parTrans" cxnId="{CC733F7A-7ACE-43C4-A339-A4F95504D352}">
      <dgm:prSet/>
      <dgm:spPr/>
      <dgm:t>
        <a:bodyPr/>
        <a:lstStyle/>
        <a:p>
          <a:endParaRPr lang="id-ID"/>
        </a:p>
      </dgm:t>
    </dgm:pt>
    <dgm:pt modelId="{A5A942D8-A646-45A2-9E17-5814EC49938A}" type="sibTrans" cxnId="{CC733F7A-7ACE-43C4-A339-A4F95504D352}">
      <dgm:prSet/>
      <dgm:spPr/>
      <dgm:t>
        <a:bodyPr/>
        <a:lstStyle/>
        <a:p>
          <a:endParaRPr lang="id-ID"/>
        </a:p>
      </dgm:t>
    </dgm:pt>
    <dgm:pt modelId="{C4F1153B-1454-4134-89BF-48D5049D7E05}">
      <dgm:prSet phldrT="[Text]"/>
      <dgm:spPr/>
      <dgm:t>
        <a:bodyPr/>
        <a:lstStyle/>
        <a:p>
          <a:r>
            <a:rPr lang="id-ID"/>
            <a:t>Assistant</a:t>
          </a:r>
        </a:p>
      </dgm:t>
    </dgm:pt>
    <dgm:pt modelId="{10DCFC1F-A8FC-4D71-A2DA-9E3F3B63FB19}" type="parTrans" cxnId="{77D1C086-145C-4F70-961C-4246D65602DC}">
      <dgm:prSet/>
      <dgm:spPr/>
      <dgm:t>
        <a:bodyPr/>
        <a:lstStyle/>
        <a:p>
          <a:endParaRPr lang="id-ID"/>
        </a:p>
      </dgm:t>
    </dgm:pt>
    <dgm:pt modelId="{F7383C18-45EF-4A8A-A3E8-6A4B44C30008}" type="sibTrans" cxnId="{77D1C086-145C-4F70-961C-4246D65602DC}">
      <dgm:prSet/>
      <dgm:spPr/>
      <dgm:t>
        <a:bodyPr/>
        <a:lstStyle/>
        <a:p>
          <a:endParaRPr lang="id-ID"/>
        </a:p>
      </dgm:t>
    </dgm:pt>
    <dgm:pt modelId="{8C384F6D-7647-404A-8668-228CFD7845A3}">
      <dgm:prSet phldrT="[Text]"/>
      <dgm:spPr/>
      <dgm:t>
        <a:bodyPr/>
        <a:lstStyle/>
        <a:p>
          <a:r>
            <a:rPr lang="en-US" err="1"/>
            <a:t>Icasia</a:t>
          </a:r>
          <a:r>
            <a:rPr lang="en-US"/>
            <a:t> Angelita</a:t>
          </a:r>
          <a:endParaRPr lang="id-ID"/>
        </a:p>
      </dgm:t>
    </dgm:pt>
    <dgm:pt modelId="{B3EED719-6282-4CE7-8266-F16DADC2D27C}" type="parTrans" cxnId="{DBFD65E2-74B7-456C-A730-0C9A93891F95}">
      <dgm:prSet/>
      <dgm:spPr/>
      <dgm:t>
        <a:bodyPr/>
        <a:lstStyle/>
        <a:p>
          <a:endParaRPr lang="id-ID"/>
        </a:p>
      </dgm:t>
    </dgm:pt>
    <dgm:pt modelId="{D8F5FE5D-3B13-4EC4-BB55-C8AB9BD28029}" type="sibTrans" cxnId="{DBFD65E2-74B7-456C-A730-0C9A93891F95}">
      <dgm:prSet/>
      <dgm:spPr/>
      <dgm:t>
        <a:bodyPr/>
        <a:lstStyle/>
        <a:p>
          <a:endParaRPr lang="id-ID"/>
        </a:p>
      </dgm:t>
    </dgm:pt>
    <dgm:pt modelId="{C2C3E1BC-B511-46C3-A8B9-E3F97BCDBF17}">
      <dgm:prSet phldrT="[Text]"/>
      <dgm:spPr/>
      <dgm:t>
        <a:bodyPr/>
        <a:lstStyle/>
        <a:p>
          <a:r>
            <a:rPr lang="en-US"/>
            <a:t>Icasiaangelita@gmail.com</a:t>
          </a:r>
          <a:endParaRPr lang="id-ID"/>
        </a:p>
      </dgm:t>
    </dgm:pt>
    <dgm:pt modelId="{4FB5D6DB-5494-4790-B1F2-AE28219D648A}" type="parTrans" cxnId="{AAE379CA-4803-441C-B45E-C4898F5502D9}">
      <dgm:prSet/>
      <dgm:spPr/>
      <dgm:t>
        <a:bodyPr/>
        <a:lstStyle/>
        <a:p>
          <a:endParaRPr lang="id-ID"/>
        </a:p>
      </dgm:t>
    </dgm:pt>
    <dgm:pt modelId="{90AB471C-C0CC-4641-9B3F-88D95234AA4D}" type="sibTrans" cxnId="{AAE379CA-4803-441C-B45E-C4898F5502D9}">
      <dgm:prSet/>
      <dgm:spPr/>
      <dgm:t>
        <a:bodyPr/>
        <a:lstStyle/>
        <a:p>
          <a:endParaRPr lang="id-ID"/>
        </a:p>
      </dgm:t>
    </dgm:pt>
    <dgm:pt modelId="{1EA194A7-A000-41A2-B998-C50C5424B28B}">
      <dgm:prSet phldrT="[Text]"/>
      <dgm:spPr/>
      <dgm:t>
        <a:bodyPr/>
        <a:lstStyle/>
        <a:p>
          <a:r>
            <a:rPr lang="en-US"/>
            <a:t>LINE: mr.riu5</a:t>
          </a:r>
          <a:endParaRPr lang="id-ID"/>
        </a:p>
      </dgm:t>
    </dgm:pt>
    <dgm:pt modelId="{03D1C074-582E-46F8-894E-0F9A8BEA673E}" type="parTrans" cxnId="{028FC98C-8078-4FB2-95C3-3DDBA9FEAAC5}">
      <dgm:prSet/>
      <dgm:spPr/>
      <dgm:t>
        <a:bodyPr/>
        <a:lstStyle/>
        <a:p>
          <a:endParaRPr lang="en-US"/>
        </a:p>
      </dgm:t>
    </dgm:pt>
    <dgm:pt modelId="{18A9C3A1-EA5D-427E-B5CD-D522D42AE10A}" type="sibTrans" cxnId="{028FC98C-8078-4FB2-95C3-3DDBA9FEAAC5}">
      <dgm:prSet/>
      <dgm:spPr/>
      <dgm:t>
        <a:bodyPr/>
        <a:lstStyle/>
        <a:p>
          <a:endParaRPr lang="en-US"/>
        </a:p>
      </dgm:t>
    </dgm:pt>
    <dgm:pt modelId="{22004989-D449-4F46-ABCD-3813F88E9354}">
      <dgm:prSet phldrT="[Text]"/>
      <dgm:spPr/>
      <dgm:t>
        <a:bodyPr/>
        <a:lstStyle/>
        <a:p>
          <a:r>
            <a:rPr lang="en-US"/>
            <a:t>LINE: </a:t>
          </a:r>
          <a:r>
            <a:rPr lang="en-US" err="1"/>
            <a:t>feiang.x</a:t>
          </a:r>
          <a:endParaRPr lang="id-ID"/>
        </a:p>
      </dgm:t>
    </dgm:pt>
    <dgm:pt modelId="{CCA12A64-6633-455E-B6DB-0625AE4A1873}" type="parTrans" cxnId="{8C552D63-92F1-42ED-A379-4CAF5DA651FB}">
      <dgm:prSet/>
      <dgm:spPr/>
      <dgm:t>
        <a:bodyPr/>
        <a:lstStyle/>
        <a:p>
          <a:endParaRPr lang="en-US"/>
        </a:p>
      </dgm:t>
    </dgm:pt>
    <dgm:pt modelId="{9001A0EC-D6A5-4570-BA69-DED815C76110}" type="sibTrans" cxnId="{8C552D63-92F1-42ED-A379-4CAF5DA651FB}">
      <dgm:prSet/>
      <dgm:spPr/>
      <dgm:t>
        <a:bodyPr/>
        <a:lstStyle/>
        <a:p>
          <a:endParaRPr lang="en-US"/>
        </a:p>
      </dgm:t>
    </dgm:pt>
    <dgm:pt modelId="{2C0DA0CE-A5E7-4E33-8474-12C598828D4E}" type="pres">
      <dgm:prSet presAssocID="{479BCB08-240D-4C46-9061-475EF335ED75}" presName="linear" presStyleCnt="0">
        <dgm:presLayoutVars>
          <dgm:animLvl val="lvl"/>
          <dgm:resizeHandles val="exact"/>
        </dgm:presLayoutVars>
      </dgm:prSet>
      <dgm:spPr/>
    </dgm:pt>
    <dgm:pt modelId="{46B132E8-0114-4877-B4D7-4E64E3E7E61B}" type="pres">
      <dgm:prSet presAssocID="{DC98B442-8D72-4B59-B617-619F200BD4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3478F4-72C0-4FD2-8FB2-0609FCA2C7A4}" type="pres">
      <dgm:prSet presAssocID="{DC98B442-8D72-4B59-B617-619F200BD4E7}" presName="childText" presStyleLbl="revTx" presStyleIdx="0" presStyleCnt="2">
        <dgm:presLayoutVars>
          <dgm:bulletEnabled val="1"/>
        </dgm:presLayoutVars>
      </dgm:prSet>
      <dgm:spPr/>
    </dgm:pt>
    <dgm:pt modelId="{533910A4-69FD-4F57-B995-15084DD1051E}" type="pres">
      <dgm:prSet presAssocID="{C4F1153B-1454-4134-89BF-48D5049D7E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A02CE7-7D8B-48A0-A0E1-484E1F5445CF}" type="pres">
      <dgm:prSet presAssocID="{C4F1153B-1454-4134-89BF-48D5049D7E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862C00-C190-4452-AB44-6987225E9E3B}" type="presOf" srcId="{479BCB08-240D-4C46-9061-475EF335ED75}" destId="{2C0DA0CE-A5E7-4E33-8474-12C598828D4E}" srcOrd="0" destOrd="0" presId="urn:microsoft.com/office/officeart/2005/8/layout/vList2"/>
    <dgm:cxn modelId="{FDFC9C0D-D994-456F-8F72-3D7BECC3A037}" type="presOf" srcId="{C4F1153B-1454-4134-89BF-48D5049D7E05}" destId="{533910A4-69FD-4F57-B995-15084DD1051E}" srcOrd="0" destOrd="0" presId="urn:microsoft.com/office/officeart/2005/8/layout/vList2"/>
    <dgm:cxn modelId="{38754117-CB8B-4B44-AB0F-25D1C980337B}" type="presOf" srcId="{C2C3E1BC-B511-46C3-A8B9-E3F97BCDBF17}" destId="{D6A02CE7-7D8B-48A0-A0E1-484E1F5445CF}" srcOrd="0" destOrd="1" presId="urn:microsoft.com/office/officeart/2005/8/layout/vList2"/>
    <dgm:cxn modelId="{FC772A1D-9F91-4252-8A95-A3CAABC6B267}" srcId="{DC98B442-8D72-4B59-B617-619F200BD4E7}" destId="{C24F413F-E0BA-401A-98E0-DF0AFAB7DECB}" srcOrd="0" destOrd="0" parTransId="{05AE638E-D3DE-4472-AA53-5AC24FC27506}" sibTransId="{6D6CA26D-B47E-4E49-AE6C-47F116EC8462}"/>
    <dgm:cxn modelId="{8C552D63-92F1-42ED-A379-4CAF5DA651FB}" srcId="{C4F1153B-1454-4134-89BF-48D5049D7E05}" destId="{22004989-D449-4F46-ABCD-3813F88E9354}" srcOrd="2" destOrd="0" parTransId="{CCA12A64-6633-455E-B6DB-0625AE4A1873}" sibTransId="{9001A0EC-D6A5-4570-BA69-DED815C76110}"/>
    <dgm:cxn modelId="{CC733F7A-7ACE-43C4-A339-A4F95504D352}" srcId="{DC98B442-8D72-4B59-B617-619F200BD4E7}" destId="{AFB7420D-2FF4-4B6D-AA3D-7134A0534551}" srcOrd="1" destOrd="0" parTransId="{564162D9-C9EC-45BB-BD48-B1D784F1C2D8}" sibTransId="{A5A942D8-A646-45A2-9E17-5814EC49938A}"/>
    <dgm:cxn modelId="{B6D7117E-1448-4986-9F34-360C3DEB8CC3}" type="presOf" srcId="{DC98B442-8D72-4B59-B617-619F200BD4E7}" destId="{46B132E8-0114-4877-B4D7-4E64E3E7E61B}" srcOrd="0" destOrd="0" presId="urn:microsoft.com/office/officeart/2005/8/layout/vList2"/>
    <dgm:cxn modelId="{1564C87E-5279-4788-B764-01E259D6AEBE}" srcId="{479BCB08-240D-4C46-9061-475EF335ED75}" destId="{DC98B442-8D72-4B59-B617-619F200BD4E7}" srcOrd="0" destOrd="0" parTransId="{F5A39D51-F3A1-4A3E-B69F-B0255C494709}" sibTransId="{3141B5DE-917E-4050-A840-1F39B3A76CE4}"/>
    <dgm:cxn modelId="{77D1C086-145C-4F70-961C-4246D65602DC}" srcId="{479BCB08-240D-4C46-9061-475EF335ED75}" destId="{C4F1153B-1454-4134-89BF-48D5049D7E05}" srcOrd="1" destOrd="0" parTransId="{10DCFC1F-A8FC-4D71-A2DA-9E3F3B63FB19}" sibTransId="{F7383C18-45EF-4A8A-A3E8-6A4B44C30008}"/>
    <dgm:cxn modelId="{028FC98C-8078-4FB2-95C3-3DDBA9FEAAC5}" srcId="{DC98B442-8D72-4B59-B617-619F200BD4E7}" destId="{1EA194A7-A000-41A2-B998-C50C5424B28B}" srcOrd="2" destOrd="0" parTransId="{03D1C074-582E-46F8-894E-0F9A8BEA673E}" sibTransId="{18A9C3A1-EA5D-427E-B5CD-D522D42AE10A}"/>
    <dgm:cxn modelId="{E42520B8-D4E1-4436-BBAF-936BB3DE9637}" type="presOf" srcId="{AFB7420D-2FF4-4B6D-AA3D-7134A0534551}" destId="{713478F4-72C0-4FD2-8FB2-0609FCA2C7A4}" srcOrd="0" destOrd="1" presId="urn:microsoft.com/office/officeart/2005/8/layout/vList2"/>
    <dgm:cxn modelId="{AAE379CA-4803-441C-B45E-C4898F5502D9}" srcId="{C4F1153B-1454-4134-89BF-48D5049D7E05}" destId="{C2C3E1BC-B511-46C3-A8B9-E3F97BCDBF17}" srcOrd="1" destOrd="0" parTransId="{4FB5D6DB-5494-4790-B1F2-AE28219D648A}" sibTransId="{90AB471C-C0CC-4641-9B3F-88D95234AA4D}"/>
    <dgm:cxn modelId="{BF38CFD9-D705-40E1-8672-F68FC34846D9}" type="presOf" srcId="{C24F413F-E0BA-401A-98E0-DF0AFAB7DECB}" destId="{713478F4-72C0-4FD2-8FB2-0609FCA2C7A4}" srcOrd="0" destOrd="0" presId="urn:microsoft.com/office/officeart/2005/8/layout/vList2"/>
    <dgm:cxn modelId="{DA14BADA-FBD7-46A3-840B-0CD403BD1019}" type="presOf" srcId="{1EA194A7-A000-41A2-B998-C50C5424B28B}" destId="{713478F4-72C0-4FD2-8FB2-0609FCA2C7A4}" srcOrd="0" destOrd="2" presId="urn:microsoft.com/office/officeart/2005/8/layout/vList2"/>
    <dgm:cxn modelId="{DBFD65E2-74B7-456C-A730-0C9A93891F95}" srcId="{C4F1153B-1454-4134-89BF-48D5049D7E05}" destId="{8C384F6D-7647-404A-8668-228CFD7845A3}" srcOrd="0" destOrd="0" parTransId="{B3EED719-6282-4CE7-8266-F16DADC2D27C}" sibTransId="{D8F5FE5D-3B13-4EC4-BB55-C8AB9BD28029}"/>
    <dgm:cxn modelId="{010339F2-0EDB-4BAE-AE30-B0EA3CF70A0B}" type="presOf" srcId="{22004989-D449-4F46-ABCD-3813F88E9354}" destId="{D6A02CE7-7D8B-48A0-A0E1-484E1F5445CF}" srcOrd="0" destOrd="2" presId="urn:microsoft.com/office/officeart/2005/8/layout/vList2"/>
    <dgm:cxn modelId="{0E8B59FF-8FBA-4505-90AC-CDFBD409296F}" type="presOf" srcId="{8C384F6D-7647-404A-8668-228CFD7845A3}" destId="{D6A02CE7-7D8B-48A0-A0E1-484E1F5445CF}" srcOrd="0" destOrd="0" presId="urn:microsoft.com/office/officeart/2005/8/layout/vList2"/>
    <dgm:cxn modelId="{FB479A6B-DB25-416F-8AA6-3CBF3C674244}" type="presParOf" srcId="{2C0DA0CE-A5E7-4E33-8474-12C598828D4E}" destId="{46B132E8-0114-4877-B4D7-4E64E3E7E61B}" srcOrd="0" destOrd="0" presId="urn:microsoft.com/office/officeart/2005/8/layout/vList2"/>
    <dgm:cxn modelId="{09D0DF30-0E2D-4018-AFBB-FA4CBA732581}" type="presParOf" srcId="{2C0DA0CE-A5E7-4E33-8474-12C598828D4E}" destId="{713478F4-72C0-4FD2-8FB2-0609FCA2C7A4}" srcOrd="1" destOrd="0" presId="urn:microsoft.com/office/officeart/2005/8/layout/vList2"/>
    <dgm:cxn modelId="{8D5B82D4-3928-4B4D-9589-7DF8A0CB35A8}" type="presParOf" srcId="{2C0DA0CE-A5E7-4E33-8474-12C598828D4E}" destId="{533910A4-69FD-4F57-B995-15084DD1051E}" srcOrd="2" destOrd="0" presId="urn:microsoft.com/office/officeart/2005/8/layout/vList2"/>
    <dgm:cxn modelId="{1C8D06CA-02FB-40C3-9F89-3CA3D33FDACF}" type="presParOf" srcId="{2C0DA0CE-A5E7-4E33-8474-12C598828D4E}" destId="{D6A02CE7-7D8B-48A0-A0E1-484E1F5445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811FF-8D73-4BBD-A664-CFC2C1122F67}" type="doc">
      <dgm:prSet loTypeId="urn:microsoft.com/office/officeart/2005/8/layout/arrow3" loCatId="relationship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id-ID"/>
        </a:p>
      </dgm:t>
    </dgm:pt>
    <dgm:pt modelId="{A7C843B1-7B82-420F-9775-46EF1B856AC6}">
      <dgm:prSet phldrT="[Text]"/>
      <dgm:spPr/>
      <dgm:t>
        <a:bodyPr/>
        <a:lstStyle/>
        <a:p>
          <a:r>
            <a:rPr lang="id-ID"/>
            <a:t>Tidak Jujur</a:t>
          </a:r>
        </a:p>
      </dgm:t>
    </dgm:pt>
    <dgm:pt modelId="{0BBE5228-7E58-42E8-A3EF-1271E7941EFF}" type="parTrans" cxnId="{5145BA0B-CCFC-4D22-8373-D9705F829877}">
      <dgm:prSet/>
      <dgm:spPr/>
      <dgm:t>
        <a:bodyPr/>
        <a:lstStyle/>
        <a:p>
          <a:endParaRPr lang="id-ID"/>
        </a:p>
      </dgm:t>
    </dgm:pt>
    <dgm:pt modelId="{A9738BC9-762F-4E86-8839-2A03C046FE78}" type="sibTrans" cxnId="{5145BA0B-CCFC-4D22-8373-D9705F829877}">
      <dgm:prSet/>
      <dgm:spPr/>
      <dgm:t>
        <a:bodyPr/>
        <a:lstStyle/>
        <a:p>
          <a:endParaRPr lang="id-ID"/>
        </a:p>
      </dgm:t>
    </dgm:pt>
    <dgm:pt modelId="{F1789FE3-69D7-4196-AB9F-337F13741382}">
      <dgm:prSet phldrT="[Text]"/>
      <dgm:spPr/>
      <dgm:t>
        <a:bodyPr/>
        <a:lstStyle/>
        <a:p>
          <a:r>
            <a:rPr lang="id-ID"/>
            <a:t>Pemalas</a:t>
          </a:r>
        </a:p>
      </dgm:t>
    </dgm:pt>
    <dgm:pt modelId="{B9B565EA-C8CF-45AF-8F3C-BA26920B9A29}" type="parTrans" cxnId="{2BB0829E-E6BE-4646-B1B6-778001D7C2CE}">
      <dgm:prSet/>
      <dgm:spPr/>
      <dgm:t>
        <a:bodyPr/>
        <a:lstStyle/>
        <a:p>
          <a:endParaRPr lang="id-ID"/>
        </a:p>
      </dgm:t>
    </dgm:pt>
    <dgm:pt modelId="{BC0655AA-6913-48CA-896F-845C442F7941}" type="sibTrans" cxnId="{2BB0829E-E6BE-4646-B1B6-778001D7C2CE}">
      <dgm:prSet/>
      <dgm:spPr/>
      <dgm:t>
        <a:bodyPr/>
        <a:lstStyle/>
        <a:p>
          <a:endParaRPr lang="id-ID"/>
        </a:p>
      </dgm:t>
    </dgm:pt>
    <dgm:pt modelId="{B5657725-D4FA-45B0-9799-206D06120B4A}" type="pres">
      <dgm:prSet presAssocID="{C86811FF-8D73-4BBD-A664-CFC2C1122F67}" presName="compositeShape" presStyleCnt="0">
        <dgm:presLayoutVars>
          <dgm:chMax val="2"/>
          <dgm:dir/>
          <dgm:resizeHandles val="exact"/>
        </dgm:presLayoutVars>
      </dgm:prSet>
      <dgm:spPr/>
    </dgm:pt>
    <dgm:pt modelId="{C41774CD-4D43-4CD0-AEFE-E15B070F70EC}" type="pres">
      <dgm:prSet presAssocID="{C86811FF-8D73-4BBD-A664-CFC2C1122F67}" presName="divider" presStyleLbl="fgShp" presStyleIdx="0" presStyleCnt="1"/>
      <dgm:spPr/>
    </dgm:pt>
    <dgm:pt modelId="{68072AB6-7FC1-46F7-B224-7C49FC0EBAB1}" type="pres">
      <dgm:prSet presAssocID="{A7C843B1-7B82-420F-9775-46EF1B856AC6}" presName="downArrow" presStyleLbl="node1" presStyleIdx="0" presStyleCnt="2"/>
      <dgm:spPr/>
    </dgm:pt>
    <dgm:pt modelId="{FB0636AD-D03D-4401-9DB4-14C45EEE46BC}" type="pres">
      <dgm:prSet presAssocID="{A7C843B1-7B82-420F-9775-46EF1B856AC6}" presName="downArrowText" presStyleLbl="revTx" presStyleIdx="0" presStyleCnt="2">
        <dgm:presLayoutVars>
          <dgm:bulletEnabled val="1"/>
        </dgm:presLayoutVars>
      </dgm:prSet>
      <dgm:spPr/>
    </dgm:pt>
    <dgm:pt modelId="{4E480192-4EFB-4C73-BAC7-903321F4256A}" type="pres">
      <dgm:prSet presAssocID="{F1789FE3-69D7-4196-AB9F-337F13741382}" presName="upArrow" presStyleLbl="node1" presStyleIdx="1" presStyleCnt="2"/>
      <dgm:spPr/>
    </dgm:pt>
    <dgm:pt modelId="{137FEED0-4F74-4098-AD2A-BEC820557E33}" type="pres">
      <dgm:prSet presAssocID="{F1789FE3-69D7-4196-AB9F-337F13741382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145BA0B-CCFC-4D22-8373-D9705F829877}" srcId="{C86811FF-8D73-4BBD-A664-CFC2C1122F67}" destId="{A7C843B1-7B82-420F-9775-46EF1B856AC6}" srcOrd="0" destOrd="0" parTransId="{0BBE5228-7E58-42E8-A3EF-1271E7941EFF}" sibTransId="{A9738BC9-762F-4E86-8839-2A03C046FE78}"/>
    <dgm:cxn modelId="{69527B4F-6464-43BE-94B0-27E786A711B2}" type="presOf" srcId="{A7C843B1-7B82-420F-9775-46EF1B856AC6}" destId="{FB0636AD-D03D-4401-9DB4-14C45EEE46BC}" srcOrd="0" destOrd="0" presId="urn:microsoft.com/office/officeart/2005/8/layout/arrow3"/>
    <dgm:cxn modelId="{2BB0829E-E6BE-4646-B1B6-778001D7C2CE}" srcId="{C86811FF-8D73-4BBD-A664-CFC2C1122F67}" destId="{F1789FE3-69D7-4196-AB9F-337F13741382}" srcOrd="1" destOrd="0" parTransId="{B9B565EA-C8CF-45AF-8F3C-BA26920B9A29}" sibTransId="{BC0655AA-6913-48CA-896F-845C442F7941}"/>
    <dgm:cxn modelId="{0DEBFFBA-2AD0-4AAE-9BDA-5B70B9D69B8F}" type="presOf" srcId="{C86811FF-8D73-4BBD-A664-CFC2C1122F67}" destId="{B5657725-D4FA-45B0-9799-206D06120B4A}" srcOrd="0" destOrd="0" presId="urn:microsoft.com/office/officeart/2005/8/layout/arrow3"/>
    <dgm:cxn modelId="{E51DEAF7-0D27-46D8-A861-10719DFEEC52}" type="presOf" srcId="{F1789FE3-69D7-4196-AB9F-337F13741382}" destId="{137FEED0-4F74-4098-AD2A-BEC820557E33}" srcOrd="0" destOrd="0" presId="urn:microsoft.com/office/officeart/2005/8/layout/arrow3"/>
    <dgm:cxn modelId="{C3E4EA70-D86F-482E-ADB7-4981D674B8AD}" type="presParOf" srcId="{B5657725-D4FA-45B0-9799-206D06120B4A}" destId="{C41774CD-4D43-4CD0-AEFE-E15B070F70EC}" srcOrd="0" destOrd="0" presId="urn:microsoft.com/office/officeart/2005/8/layout/arrow3"/>
    <dgm:cxn modelId="{3BBEC188-B759-4E45-9501-092FC435E9C3}" type="presParOf" srcId="{B5657725-D4FA-45B0-9799-206D06120B4A}" destId="{68072AB6-7FC1-46F7-B224-7C49FC0EBAB1}" srcOrd="1" destOrd="0" presId="urn:microsoft.com/office/officeart/2005/8/layout/arrow3"/>
    <dgm:cxn modelId="{F07ED97D-F358-455E-8424-EC52C4948997}" type="presParOf" srcId="{B5657725-D4FA-45B0-9799-206D06120B4A}" destId="{FB0636AD-D03D-4401-9DB4-14C45EEE46BC}" srcOrd="2" destOrd="0" presId="urn:microsoft.com/office/officeart/2005/8/layout/arrow3"/>
    <dgm:cxn modelId="{C3A1460A-CC08-4BFE-9381-F3EB15A857FD}" type="presParOf" srcId="{B5657725-D4FA-45B0-9799-206D06120B4A}" destId="{4E480192-4EFB-4C73-BAC7-903321F4256A}" srcOrd="3" destOrd="0" presId="urn:microsoft.com/office/officeart/2005/8/layout/arrow3"/>
    <dgm:cxn modelId="{01264334-2D92-4711-A047-409B62BD3B02}" type="presParOf" srcId="{B5657725-D4FA-45B0-9799-206D06120B4A}" destId="{137FEED0-4F74-4098-AD2A-BEC820557E3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132E8-0114-4877-B4D7-4E64E3E7E61B}">
      <dsp:nvSpPr>
        <dsp:cNvPr id="0" name=""/>
        <dsp:cNvSpPr/>
      </dsp:nvSpPr>
      <dsp:spPr>
        <a:xfrm>
          <a:off x="0" y="15201"/>
          <a:ext cx="8690821" cy="11752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900" kern="1200"/>
            <a:t>Lecturer</a:t>
          </a:r>
        </a:p>
      </dsp:txBody>
      <dsp:txXfrm>
        <a:off x="57372" y="72573"/>
        <a:ext cx="8576077" cy="1060520"/>
      </dsp:txXfrm>
    </dsp:sp>
    <dsp:sp modelId="{713478F4-72C0-4FD2-8FB2-0609FCA2C7A4}">
      <dsp:nvSpPr>
        <dsp:cNvPr id="0" name=""/>
        <dsp:cNvSpPr/>
      </dsp:nvSpPr>
      <dsp:spPr>
        <a:xfrm>
          <a:off x="0" y="1190466"/>
          <a:ext cx="8690821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3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3800" kern="1200"/>
            <a:t>Darius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>
              <a:hlinkClick xmlns:r="http://schemas.openxmlformats.org/officeDocument/2006/relationships" r:id="rId1"/>
            </a:rPr>
            <a:t>dariush@fti.untar.ac.id</a:t>
          </a:r>
          <a:endParaRPr lang="id-ID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LINE: mr.riu5</a:t>
          </a:r>
          <a:endParaRPr lang="id-ID" sz="3800" kern="1200"/>
        </a:p>
      </dsp:txBody>
      <dsp:txXfrm>
        <a:off x="0" y="1190466"/>
        <a:ext cx="8690821" cy="1977885"/>
      </dsp:txXfrm>
    </dsp:sp>
    <dsp:sp modelId="{533910A4-69FD-4F57-B995-15084DD1051E}">
      <dsp:nvSpPr>
        <dsp:cNvPr id="0" name=""/>
        <dsp:cNvSpPr/>
      </dsp:nvSpPr>
      <dsp:spPr>
        <a:xfrm>
          <a:off x="0" y="3168351"/>
          <a:ext cx="8690821" cy="1175264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900" kern="1200"/>
            <a:t>Assistant</a:t>
          </a:r>
        </a:p>
      </dsp:txBody>
      <dsp:txXfrm>
        <a:off x="57372" y="3225723"/>
        <a:ext cx="8576077" cy="1060520"/>
      </dsp:txXfrm>
    </dsp:sp>
    <dsp:sp modelId="{D6A02CE7-7D8B-48A0-A0E1-484E1F5445CF}">
      <dsp:nvSpPr>
        <dsp:cNvPr id="0" name=""/>
        <dsp:cNvSpPr/>
      </dsp:nvSpPr>
      <dsp:spPr>
        <a:xfrm>
          <a:off x="0" y="4343616"/>
          <a:ext cx="8690821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3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err="1"/>
            <a:t>Icasia</a:t>
          </a:r>
          <a:r>
            <a:rPr lang="en-US" sz="3800" kern="1200"/>
            <a:t> Angelita</a:t>
          </a:r>
          <a:endParaRPr lang="id-ID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Icasiaangelita@gmail.com</a:t>
          </a:r>
          <a:endParaRPr lang="id-ID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LINE: </a:t>
          </a:r>
          <a:r>
            <a:rPr lang="en-US" sz="3800" kern="1200" err="1"/>
            <a:t>feiang.x</a:t>
          </a:r>
          <a:endParaRPr lang="id-ID" sz="3800" kern="1200"/>
        </a:p>
      </dsp:txBody>
      <dsp:txXfrm>
        <a:off x="0" y="4343616"/>
        <a:ext cx="8690821" cy="1977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774CD-4D43-4CD0-AEFE-E15B070F70EC}">
      <dsp:nvSpPr>
        <dsp:cNvPr id="0" name=""/>
        <dsp:cNvSpPr/>
      </dsp:nvSpPr>
      <dsp:spPr>
        <a:xfrm rot="21300000">
          <a:off x="17051" y="1535936"/>
          <a:ext cx="5522286" cy="632385"/>
        </a:xfrm>
        <a:prstGeom prst="mathMinus">
          <a:avLst/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8072AB6-7FC1-46F7-B224-7C49FC0EBAB1}">
      <dsp:nvSpPr>
        <dsp:cNvPr id="0" name=""/>
        <dsp:cNvSpPr/>
      </dsp:nvSpPr>
      <dsp:spPr>
        <a:xfrm>
          <a:off x="666766" y="185212"/>
          <a:ext cx="1666916" cy="1481703"/>
        </a:xfrm>
        <a:prstGeom prst="downArrow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636AD-D03D-4401-9DB4-14C45EEE46BC}">
      <dsp:nvSpPr>
        <dsp:cNvPr id="0" name=""/>
        <dsp:cNvSpPr/>
      </dsp:nvSpPr>
      <dsp:spPr>
        <a:xfrm>
          <a:off x="2944886" y="0"/>
          <a:ext cx="1778044" cy="155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kern="1200"/>
            <a:t>Tidak Jujur</a:t>
          </a:r>
        </a:p>
      </dsp:txBody>
      <dsp:txXfrm>
        <a:off x="2944886" y="0"/>
        <a:ext cx="1778044" cy="1555788"/>
      </dsp:txXfrm>
    </dsp:sp>
    <dsp:sp modelId="{4E480192-4EFB-4C73-BAC7-903321F4256A}">
      <dsp:nvSpPr>
        <dsp:cNvPr id="0" name=""/>
        <dsp:cNvSpPr/>
      </dsp:nvSpPr>
      <dsp:spPr>
        <a:xfrm>
          <a:off x="3222705" y="2037342"/>
          <a:ext cx="1666916" cy="1481703"/>
        </a:xfrm>
        <a:prstGeom prst="upArrow">
          <a:avLst/>
        </a:prstGeom>
        <a:gradFill rotWithShape="0">
          <a:gsLst>
            <a:gs pos="0">
              <a:schemeClr val="accent2">
                <a:shade val="50000"/>
                <a:hueOff val="302422"/>
                <a:satOff val="12269"/>
                <a:lumOff val="431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shade val="50000"/>
                <a:hueOff val="302422"/>
                <a:satOff val="12269"/>
                <a:lumOff val="431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7FEED0-4F74-4098-AD2A-BEC820557E33}">
      <dsp:nvSpPr>
        <dsp:cNvPr id="0" name=""/>
        <dsp:cNvSpPr/>
      </dsp:nvSpPr>
      <dsp:spPr>
        <a:xfrm>
          <a:off x="833458" y="2148470"/>
          <a:ext cx="1778044" cy="155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kern="1200"/>
            <a:t>Pemalas</a:t>
          </a:r>
        </a:p>
      </dsp:txBody>
      <dsp:txXfrm>
        <a:off x="833458" y="2148470"/>
        <a:ext cx="1778044" cy="155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92F6-BE94-4DC0-8FD0-2C9B5A2F318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54AC2-B1C8-4685-9298-5264A151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d-ID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A048B-FFEF-4908-BFA0-DF6CA13696B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4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d-ID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A048B-FFEF-4908-BFA0-DF6CA13696B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6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ame.classcraft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Algoritma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Teori</a:t>
            </a:r>
            <a:r>
              <a:rPr lang="en-US"/>
              <a:t> &amp; </a:t>
            </a:r>
            <a:r>
              <a:rPr lang="en-US" err="1"/>
              <a:t>Praktek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5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60647" y="1589680"/>
            <a:ext cx="8456104" cy="48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69518-DE39-4B5F-82CA-AAE712C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475086" cy="1600201"/>
          </a:xfrm>
        </p:spPr>
        <p:txBody>
          <a:bodyPr>
            <a:normAutofit/>
          </a:bodyPr>
          <a:lstStyle/>
          <a:p>
            <a:r>
              <a:rPr lang="en-US" err="1"/>
              <a:t>Sidequest</a:t>
            </a:r>
            <a:r>
              <a:rPr lang="en-US"/>
              <a:t> </a:t>
            </a:r>
            <a:r>
              <a:rPr lang="en-US" err="1"/>
              <a:t>Teori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.org/images/fit-520/light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99" y="534001"/>
            <a:ext cx="7700251" cy="578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QyGZUFihYfbUxDHKxiBG01JF8mtfCqlXmq9nnUp5DpBrq2DqT0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18718"/>
            <a:ext cx="2438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69518-DE39-4B5F-82CA-AAE712C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475086" cy="1600201"/>
          </a:xfrm>
        </p:spPr>
        <p:txBody>
          <a:bodyPr>
            <a:normAutofit/>
          </a:bodyPr>
          <a:lstStyle/>
          <a:p>
            <a:r>
              <a:rPr lang="en-US" err="1"/>
              <a:t>Sidequest</a:t>
            </a:r>
            <a:r>
              <a:rPr lang="en-US"/>
              <a:t> </a:t>
            </a:r>
            <a:r>
              <a:rPr lang="en-US" err="1"/>
              <a:t>Praktikum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 to Algorithm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logic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03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/>
          <a:lstStyle/>
          <a:p>
            <a:r>
              <a:rPr lang="id-ID"/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68" y="2097088"/>
            <a:ext cx="4791817" cy="1630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3600"/>
              <a:t>Komputer hanya memahami 1 dan 0 (Binary)</a:t>
            </a:r>
          </a:p>
        </p:txBody>
      </p:sp>
      <p:pic>
        <p:nvPicPr>
          <p:cNvPr id="1026" name="Picture 2" descr="E:\Downloads\canvas_bilangan_biner_orz_by_Lucc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548680"/>
            <a:ext cx="4014192" cy="5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rchive\Bahan Desain\HiTekIcons\Computer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98" y="3879229"/>
            <a:ext cx="2573337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2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wnloads\Programming_OOP_Wallpaper_Red_by_hexe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8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956" y="286404"/>
            <a:ext cx="4023220" cy="1143000"/>
          </a:xfrm>
        </p:spPr>
        <p:txBody>
          <a:bodyPr/>
          <a:lstStyle/>
          <a:p>
            <a:r>
              <a:rPr lang="id-ID"/>
              <a:t>Compile</a:t>
            </a:r>
          </a:p>
        </p:txBody>
      </p:sp>
      <p:pic>
        <p:nvPicPr>
          <p:cNvPr id="3074" name="Picture 2" descr="E:\Downloads\c-compi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58" y="260648"/>
            <a:ext cx="5418606" cy="62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4CC4E-00F8-4B9F-85A7-44C38695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955" y="2097088"/>
            <a:ext cx="4023220" cy="1630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Proses “translate” coding </a:t>
            </a:r>
            <a:r>
              <a:rPr lang="en-US" sz="3600" err="1"/>
              <a:t>ke</a:t>
            </a:r>
            <a:r>
              <a:rPr lang="en-US" sz="3600"/>
              <a:t> </a:t>
            </a:r>
            <a:r>
              <a:rPr lang="en-US" sz="3600" err="1"/>
              <a:t>komputer</a:t>
            </a:r>
            <a:endParaRPr lang="id-ID" sz="3600"/>
          </a:p>
        </p:txBody>
      </p:sp>
    </p:spTree>
    <p:extLst>
      <p:ext uri="{BB962C8B-B14F-4D97-AF65-F5344CB8AC3E}">
        <p14:creationId xmlns:p14="http://schemas.microsoft.com/office/powerpoint/2010/main" val="238771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6254310"/>
              </p:ext>
            </p:extLst>
          </p:nvPr>
        </p:nvGraphicFramePr>
        <p:xfrm>
          <a:off x="1725660" y="188640"/>
          <a:ext cx="8690821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8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d-ID" err="1"/>
              <a:t>What</a:t>
            </a:r>
            <a:r>
              <a:rPr lang="id-ID"/>
              <a:t> I </a:t>
            </a:r>
            <a:r>
              <a:rPr lang="id-ID" err="1"/>
              <a:t>Hate</a:t>
            </a:r>
            <a:r>
              <a:rPr lang="id-ID"/>
              <a:t> </a:t>
            </a:r>
            <a:r>
              <a:rPr lang="id-ID" err="1"/>
              <a:t>Most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722784" y="1575906"/>
          <a:ext cx="5556389" cy="3704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1774CD-4D43-4CD0-AEFE-E15B070F7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41774CD-4D43-4CD0-AEFE-E15B070F7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072AB6-7FC1-46F7-B224-7C49FC0EB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8072AB6-7FC1-46F7-B224-7C49FC0EB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636AD-D03D-4401-9DB4-14C45EEE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B0636AD-D03D-4401-9DB4-14C45EEE4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480192-4EFB-4C73-BAC7-903321F42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4E480192-4EFB-4C73-BAC7-903321F42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7FEED0-4F74-4098-AD2A-BEC820557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37FEED0-4F74-4098-AD2A-BEC820557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Rules</a:t>
            </a:r>
            <a:r>
              <a:rPr lang="en-US"/>
              <a:t> (Online)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4928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Pembelajaran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video YouTube</a:t>
            </a:r>
          </a:p>
          <a:p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ditonton</a:t>
            </a:r>
            <a:r>
              <a:rPr lang="en-US"/>
              <a:t> </a:t>
            </a:r>
            <a:r>
              <a:rPr lang="en-US" err="1"/>
              <a:t>kapan</a:t>
            </a:r>
            <a:r>
              <a:rPr lang="en-US"/>
              <a:t> </a:t>
            </a:r>
            <a:r>
              <a:rPr lang="en-US" err="1"/>
              <a:t>saja</a:t>
            </a:r>
            <a:r>
              <a:rPr lang="en-US"/>
              <a:t>, normally </a:t>
            </a:r>
            <a:r>
              <a:rPr lang="en-US" err="1"/>
              <a:t>ditonton</a:t>
            </a:r>
            <a:r>
              <a:rPr lang="en-US"/>
              <a:t> pada jam </a:t>
            </a:r>
            <a:r>
              <a:rPr lang="en-US" err="1"/>
              <a:t>perkuliahan</a:t>
            </a:r>
            <a:endParaRPr lang="en-US"/>
          </a:p>
          <a:p>
            <a:r>
              <a:rPr lang="en-US"/>
              <a:t>Guidelines </a:t>
            </a:r>
            <a:r>
              <a:rPr lang="en-US" err="1"/>
              <a:t>perminggunya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ditaruh</a:t>
            </a:r>
            <a:r>
              <a:rPr lang="en-US"/>
              <a:t> di eLearning/</a:t>
            </a:r>
            <a:r>
              <a:rPr lang="en-US" err="1"/>
              <a:t>Ms.Teams</a:t>
            </a:r>
            <a:endParaRPr lang="en-US"/>
          </a:p>
          <a:p>
            <a:r>
              <a:rPr lang="en-US" err="1"/>
              <a:t>Bertanya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asdos</a:t>
            </a:r>
            <a:r>
              <a:rPr lang="en-US"/>
              <a:t> </a:t>
            </a:r>
            <a:r>
              <a:rPr lang="en-US" err="1"/>
              <a:t>terlebih</a:t>
            </a:r>
            <a:r>
              <a:rPr lang="en-US"/>
              <a:t> </a:t>
            </a:r>
            <a:r>
              <a:rPr lang="en-US" err="1"/>
              <a:t>dahulu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yang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mengerti</a:t>
            </a:r>
            <a:endParaRPr lang="en-US"/>
          </a:p>
          <a:p>
            <a:r>
              <a:rPr lang="en-US" err="1"/>
              <a:t>Bertanya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dosen</a:t>
            </a:r>
            <a:r>
              <a:rPr lang="en-US"/>
              <a:t> </a:t>
            </a:r>
            <a:r>
              <a:rPr lang="en-US" err="1"/>
              <a:t>kemudian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masih</a:t>
            </a:r>
            <a:r>
              <a:rPr lang="en-US"/>
              <a:t> </a:t>
            </a:r>
            <a:r>
              <a:rPr lang="en-US" err="1"/>
              <a:t>belum</a:t>
            </a:r>
            <a:r>
              <a:rPr lang="en-US"/>
              <a:t> </a:t>
            </a:r>
            <a:r>
              <a:rPr lang="en-US" err="1"/>
              <a:t>jelas</a:t>
            </a:r>
            <a:r>
              <a:rPr lang="en-US"/>
              <a:t> SETELAH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asdosnya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asdosnya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bisa</a:t>
            </a:r>
            <a:r>
              <a:rPr lang="en-US"/>
              <a:t> </a:t>
            </a:r>
            <a:r>
              <a:rPr lang="en-US" err="1"/>
              <a:t>menjawab</a:t>
            </a:r>
            <a:endParaRPr lang="en-US"/>
          </a:p>
          <a:p>
            <a:r>
              <a:rPr lang="en-US" err="1"/>
              <a:t>Bertanya</a:t>
            </a:r>
            <a:r>
              <a:rPr lang="en-US"/>
              <a:t> </a:t>
            </a:r>
            <a:r>
              <a:rPr lang="en-US" err="1"/>
              <a:t>boleh</a:t>
            </a:r>
            <a:r>
              <a:rPr lang="en-US"/>
              <a:t> </a:t>
            </a:r>
            <a:r>
              <a:rPr lang="en-US" err="1"/>
              <a:t>kapan</a:t>
            </a:r>
            <a:r>
              <a:rPr lang="en-US"/>
              <a:t> </a:t>
            </a:r>
            <a:r>
              <a:rPr lang="en-US" err="1"/>
              <a:t>saja</a:t>
            </a:r>
            <a:r>
              <a:rPr lang="en-US"/>
              <a:t>, </a:t>
            </a:r>
            <a:r>
              <a:rPr lang="en-US" err="1"/>
              <a:t>tapi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wajib</a:t>
            </a:r>
            <a:r>
              <a:rPr lang="en-US"/>
              <a:t> </a:t>
            </a:r>
            <a:r>
              <a:rPr lang="en-US" err="1"/>
              <a:t>langsung</a:t>
            </a:r>
            <a:r>
              <a:rPr lang="en-US"/>
              <a:t> </a:t>
            </a:r>
            <a:r>
              <a:rPr lang="en-US" err="1"/>
              <a:t>dijawab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bukan</a:t>
            </a:r>
            <a:r>
              <a:rPr lang="en-US"/>
              <a:t> jam </a:t>
            </a:r>
            <a:r>
              <a:rPr lang="en-US" err="1"/>
              <a:t>perkuliahan</a:t>
            </a:r>
            <a:endParaRPr lang="en-US"/>
          </a:p>
          <a:p>
            <a:r>
              <a:rPr lang="en-US" err="1"/>
              <a:t>Asdos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standby pada jam </a:t>
            </a:r>
            <a:r>
              <a:rPr lang="en-US" err="1"/>
              <a:t>perkuliahan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4BD9-6789-43A3-9BFA-050FD17F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Teori</a:t>
            </a:r>
            <a:r>
              <a:rPr lang="en-US"/>
              <a:t> vs </a:t>
            </a:r>
            <a:r>
              <a:rPr lang="en-US" err="1"/>
              <a:t>Praktek</a:t>
            </a:r>
            <a:r>
              <a:rPr lang="en-US"/>
              <a:t> (Online)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EF5267-7161-424A-8064-317FAE9A85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9663" y="2097090"/>
          <a:ext cx="7429500" cy="452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175164975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158606710"/>
                    </a:ext>
                  </a:extLst>
                </a:gridCol>
              </a:tblGrid>
              <a:tr h="636488">
                <a:tc>
                  <a:txBody>
                    <a:bodyPr/>
                    <a:lstStyle/>
                    <a:p>
                      <a:r>
                        <a:rPr lang="en-US" sz="2800" err="1"/>
                        <a:t>Teori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err="1"/>
                        <a:t>Praktek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15208"/>
                  </a:ext>
                </a:extLst>
              </a:tr>
              <a:tr h="1332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err="1"/>
                        <a:t>Menggunakan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modul</a:t>
                      </a:r>
                      <a:r>
                        <a:rPr lang="en-US" sz="2800"/>
                        <a:t>/</a:t>
                      </a:r>
                      <a:r>
                        <a:rPr lang="en-US" sz="2800" err="1"/>
                        <a:t>buku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sebagai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materi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Listing coding </a:t>
                      </a:r>
                      <a:r>
                        <a:rPr lang="en-US" sz="2800" err="1"/>
                        <a:t>sebagai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materi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96062"/>
                  </a:ext>
                </a:extLst>
              </a:tr>
              <a:tr h="91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Akan </a:t>
                      </a:r>
                      <a:r>
                        <a:rPr lang="en-US" sz="2800" err="1"/>
                        <a:t>ada</a:t>
                      </a:r>
                      <a:r>
                        <a:rPr lang="en-US" sz="2800"/>
                        <a:t> video </a:t>
                      </a:r>
                      <a:r>
                        <a:rPr lang="en-US" sz="2800" err="1"/>
                        <a:t>penjelasan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modul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Video </a:t>
                      </a:r>
                      <a:r>
                        <a:rPr lang="en-US" sz="2800" err="1"/>
                        <a:t>penjelasan</a:t>
                      </a:r>
                      <a:r>
                        <a:rPr lang="en-US" sz="2800"/>
                        <a:t> listing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67557"/>
                  </a:ext>
                </a:extLst>
              </a:tr>
              <a:tr h="1569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err="1"/>
                        <a:t>Tugas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bersifat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mengetik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atau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tulis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tangan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kemudian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discan</a:t>
                      </a:r>
                      <a:r>
                        <a:rPr lang="en-US" sz="2800"/>
                        <a:t>/</a:t>
                      </a:r>
                      <a:r>
                        <a:rPr lang="en-US" sz="2800" err="1"/>
                        <a:t>difoto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err="1"/>
                        <a:t>Tugas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bersifat</a:t>
                      </a:r>
                      <a:r>
                        <a:rPr lang="en-US" sz="2800"/>
                        <a:t> coding &amp; run yang </a:t>
                      </a:r>
                      <a:r>
                        <a:rPr lang="en-US" sz="2800" err="1"/>
                        <a:t>discreenshot</a:t>
                      </a:r>
                      <a:endParaRPr lang="en-US" sz="2800"/>
                    </a:p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1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FC83-89DA-4DCE-A42F-2DCEDA2B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</a:t>
            </a:r>
            <a:r>
              <a:rPr lang="en-US" err="1"/>
              <a:t>Teamviewer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6F032-73B6-483F-A19F-3C21D0E79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9" y="2097088"/>
            <a:ext cx="9144000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Rules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30 Menit </a:t>
            </a:r>
            <a:r>
              <a:rPr lang="id-ID" err="1"/>
              <a:t>Review</a:t>
            </a:r>
            <a:r>
              <a:rPr lang="id-ID"/>
              <a:t> -1 Jam Materi - 30 Menit Tambahan</a:t>
            </a:r>
          </a:p>
          <a:p>
            <a:r>
              <a:rPr lang="id-ID"/>
              <a:t>Keterlambatan:</a:t>
            </a:r>
          </a:p>
          <a:p>
            <a:pPr lvl="1"/>
            <a:r>
              <a:rPr lang="id-ID"/>
              <a:t>15 menit maksimal</a:t>
            </a:r>
          </a:p>
          <a:p>
            <a:pPr lvl="1"/>
            <a:r>
              <a:rPr lang="id-ID"/>
              <a:t>30 menit, masuk tanpa absen</a:t>
            </a:r>
          </a:p>
          <a:p>
            <a:r>
              <a:rPr lang="id-ID"/>
              <a:t>Nilai tugas berupa poin</a:t>
            </a:r>
            <a:r>
              <a:rPr lang="en-US"/>
              <a:t> XP</a:t>
            </a:r>
            <a:endParaRPr lang="id-ID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222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8688388" cy="43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1114-7D03-4D6D-BCAC-BE6CD6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02A0-EEE1-4B29-B9C6-0F683A96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tugas</a:t>
            </a:r>
            <a:r>
              <a:rPr lang="en-US"/>
              <a:t> yang </a:t>
            </a:r>
            <a:r>
              <a:rPr lang="en-US" err="1"/>
              <a:t>dikumpulkan</a:t>
            </a:r>
            <a:r>
              <a:rPr lang="en-US"/>
              <a:t> </a:t>
            </a:r>
            <a:r>
              <a:rPr lang="en-US" err="1"/>
              <a:t>minggu</a:t>
            </a:r>
            <a:r>
              <a:rPr lang="en-US"/>
              <a:t> </a:t>
            </a:r>
            <a:r>
              <a:rPr lang="en-US" err="1"/>
              <a:t>depan</a:t>
            </a:r>
            <a:r>
              <a:rPr lang="en-US"/>
              <a:t> </a:t>
            </a:r>
            <a:r>
              <a:rPr lang="en-US" err="1"/>
              <a:t>sebelum</a:t>
            </a:r>
            <a:r>
              <a:rPr lang="en-US"/>
              <a:t> </a:t>
            </a:r>
            <a:r>
              <a:rPr lang="en-US" err="1"/>
              <a:t>kelas</a:t>
            </a:r>
            <a:r>
              <a:rPr lang="en-US"/>
              <a:t> </a:t>
            </a:r>
            <a:r>
              <a:rPr lang="en-US" err="1"/>
              <a:t>dimulai</a:t>
            </a:r>
            <a:endParaRPr lang="en-US"/>
          </a:p>
          <a:p>
            <a:r>
              <a:rPr lang="en-US" err="1"/>
              <a:t>Quizz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tugas</a:t>
            </a:r>
            <a:r>
              <a:rPr lang="en-US"/>
              <a:t> yang </a:t>
            </a:r>
            <a:r>
              <a:rPr lang="en-US" err="1"/>
              <a:t>dikerjakan</a:t>
            </a:r>
            <a:r>
              <a:rPr lang="en-US"/>
              <a:t> pada </a:t>
            </a:r>
            <a:r>
              <a:rPr lang="en-US" err="1"/>
              <a:t>hari</a:t>
            </a:r>
            <a:r>
              <a:rPr lang="en-US"/>
              <a:t> &amp; jam </a:t>
            </a:r>
            <a:r>
              <a:rPr lang="en-US" err="1"/>
              <a:t>perkuliahan</a:t>
            </a:r>
            <a:r>
              <a:rPr lang="en-US"/>
              <a:t>, </a:t>
            </a:r>
            <a:r>
              <a:rPr lang="en-US" err="1"/>
              <a:t>dikumpulkan</a:t>
            </a:r>
            <a:r>
              <a:rPr lang="en-US"/>
              <a:t> pada </a:t>
            </a:r>
            <a:r>
              <a:rPr lang="en-US" err="1"/>
              <a:t>saat</a:t>
            </a:r>
            <a:r>
              <a:rPr lang="en-US"/>
              <a:t> </a:t>
            </a:r>
            <a:r>
              <a:rPr lang="en-US" err="1"/>
              <a:t>itu</a:t>
            </a:r>
            <a:r>
              <a:rPr lang="en-US"/>
              <a:t> juga</a:t>
            </a:r>
          </a:p>
          <a:p>
            <a:r>
              <a:rPr lang="en-US" err="1"/>
              <a:t>SideQuest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tugas</a:t>
            </a:r>
            <a:r>
              <a:rPr lang="en-US"/>
              <a:t> yang </a:t>
            </a:r>
            <a:r>
              <a:rPr lang="en-US" err="1"/>
              <a:t>bersifat</a:t>
            </a:r>
            <a:r>
              <a:rPr lang="en-US"/>
              <a:t> </a:t>
            </a:r>
            <a:r>
              <a:rPr lang="en-US" err="1"/>
              <a:t>bebas</a:t>
            </a:r>
            <a:r>
              <a:rPr lang="en-US"/>
              <a:t> </a:t>
            </a:r>
            <a:r>
              <a:rPr lang="en-US" err="1"/>
              <a:t>dikerjakan</a:t>
            </a:r>
            <a:r>
              <a:rPr lang="en-US"/>
              <a:t> </a:t>
            </a:r>
            <a:r>
              <a:rPr lang="en-US" err="1"/>
              <a:t>kapan</a:t>
            </a:r>
            <a:r>
              <a:rPr lang="en-US"/>
              <a:t> </a:t>
            </a:r>
            <a:r>
              <a:rPr lang="en-US" err="1"/>
              <a:t>saja</a:t>
            </a:r>
            <a:r>
              <a:rPr lang="en-US"/>
              <a:t> </a:t>
            </a:r>
            <a:r>
              <a:rPr lang="en-US" err="1"/>
              <a:t>sampai</a:t>
            </a:r>
            <a:r>
              <a:rPr lang="en-US"/>
              <a:t> </a:t>
            </a:r>
            <a:r>
              <a:rPr lang="en-US" err="1"/>
              <a:t>batas</a:t>
            </a:r>
            <a:r>
              <a:rPr lang="en-US"/>
              <a:t> </a:t>
            </a:r>
            <a:r>
              <a:rPr lang="en-US" err="1"/>
              <a:t>waktu</a:t>
            </a:r>
            <a:r>
              <a:rPr lang="en-US"/>
              <a:t> </a:t>
            </a:r>
            <a:r>
              <a:rPr lang="en-US" err="1"/>
              <a:t>sebelum</a:t>
            </a:r>
            <a:r>
              <a:rPr lang="en-US"/>
              <a:t> UAS</a:t>
            </a:r>
          </a:p>
        </p:txBody>
      </p:sp>
    </p:spTree>
    <p:extLst>
      <p:ext uri="{BB962C8B-B14F-4D97-AF65-F5344CB8AC3E}">
        <p14:creationId xmlns:p14="http://schemas.microsoft.com/office/powerpoint/2010/main" val="387391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C273DB-0D45-46B8-9DD4-7FFE68ACD0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FC34B1-B15E-42D8-92C8-2B1221971097}">
  <ds:schemaRefs>
    <ds:schemaRef ds:uri="44b42f39-4ce3-48da-a7ed-4d3f762f4c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193A87-31F8-4C99-911B-8A10D3D9B5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Algoritma</vt:lpstr>
      <vt:lpstr>PowerPoint Presentation</vt:lpstr>
      <vt:lpstr>What I Hate Most</vt:lpstr>
      <vt:lpstr>Rules (Online)</vt:lpstr>
      <vt:lpstr>Teori vs Praktek (Online)</vt:lpstr>
      <vt:lpstr>Install Teamviewer</vt:lpstr>
      <vt:lpstr>Rules</vt:lpstr>
      <vt:lpstr>PowerPoint Presentation</vt:lpstr>
      <vt:lpstr>jargon</vt:lpstr>
      <vt:lpstr>Sidequest Teori</vt:lpstr>
      <vt:lpstr>Sidequest Praktikum</vt:lpstr>
      <vt:lpstr>Intro to Algorithm</vt:lpstr>
      <vt:lpstr>Computer</vt:lpstr>
      <vt:lpstr>PowerPoint Presentation</vt:lpstr>
      <vt:lpstr>Compile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</dc:title>
  <dc:creator>Darius Andana Haris</dc:creator>
  <cp:revision>1</cp:revision>
  <dcterms:created xsi:type="dcterms:W3CDTF">2020-08-29T11:42:44Z</dcterms:created>
  <dcterms:modified xsi:type="dcterms:W3CDTF">2020-08-31T12:21:32Z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