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91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3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19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51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9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4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6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2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84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2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87A80-80B0-472A-A8FA-908A9EB86717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7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Information Systems in</a:t>
            </a:r>
            <a:r>
              <a:rPr lang="id-ID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Organizations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>
                <a:solidFill>
                  <a:schemeClr val="bg1"/>
                </a:solidFill>
              </a:rPr>
              <a:t>Pertemuan 2</a:t>
            </a:r>
          </a:p>
          <a:p>
            <a:r>
              <a:rPr lang="id-ID" dirty="0">
                <a:solidFill>
                  <a:schemeClr val="bg1"/>
                </a:solidFill>
              </a:rPr>
              <a:t>Dr. Dedi Trisnawarman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08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687420-BEB4-45CD-8226-339BE553B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/>
              <a:t>General Model </a:t>
            </a:r>
            <a:r>
              <a:rPr lang="id-ID" sz="3600"/>
              <a:t>o</a:t>
            </a:r>
            <a:r>
              <a:rPr lang="en-US" sz="3600"/>
              <a:t>f An Organization</a:t>
            </a:r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en-US" sz="1800"/>
              <a:t>organization: A group of people that</a:t>
            </a:r>
            <a:r>
              <a:rPr lang="id-ID" sz="1800"/>
              <a:t> </a:t>
            </a:r>
            <a:r>
              <a:rPr lang="en-US" sz="1800"/>
              <a:t>is structured and managed to meet its</a:t>
            </a:r>
            <a:r>
              <a:rPr lang="id-ID" sz="1800"/>
              <a:t> </a:t>
            </a:r>
            <a:r>
              <a:rPr lang="en-US" sz="1800"/>
              <a:t>mission or set of group goals.</a:t>
            </a:r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F7BAE9-C678-476C-B769-B0BACEA08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994" y="1197403"/>
            <a:ext cx="7229772" cy="428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29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98BFDC-5167-41EA-AD26-6886A7A3B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3700"/>
              <a:t>Value Chain</a:t>
            </a:r>
            <a:r>
              <a:rPr lang="id-ID" sz="3700"/>
              <a:t> &amp; </a:t>
            </a:r>
            <a:r>
              <a:rPr lang="en-US" sz="3700"/>
              <a:t>Supply Chain : </a:t>
            </a:r>
            <a:endParaRPr lang="id-ID" sz="37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3CD6B-CF7A-442B-86B1-5167338A6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sz="2000"/>
              <a:t>Value Chain</a:t>
            </a:r>
            <a:r>
              <a:rPr lang="id-ID" sz="2000"/>
              <a:t>:</a:t>
            </a:r>
            <a:r>
              <a:rPr lang="en-US" sz="2000"/>
              <a:t> A series (chain) of</a:t>
            </a:r>
            <a:r>
              <a:rPr lang="id-ID" sz="2000"/>
              <a:t> </a:t>
            </a:r>
            <a:r>
              <a:rPr lang="en-US" sz="2000"/>
              <a:t>activities that an organization performs</a:t>
            </a:r>
            <a:r>
              <a:rPr lang="id-ID" sz="2000"/>
              <a:t> </a:t>
            </a:r>
            <a:r>
              <a:rPr lang="en-US" sz="2000"/>
              <a:t>to transform inputs into outputs in such</a:t>
            </a:r>
            <a:r>
              <a:rPr lang="id-ID" sz="2000"/>
              <a:t> </a:t>
            </a:r>
            <a:r>
              <a:rPr lang="en-US" sz="2000"/>
              <a:t>a way that the value of the input is</a:t>
            </a:r>
            <a:r>
              <a:rPr lang="id-ID" sz="2000"/>
              <a:t> </a:t>
            </a:r>
            <a:r>
              <a:rPr lang="en-US" sz="2000"/>
              <a:t>increased.</a:t>
            </a:r>
            <a:endParaRPr lang="id-ID" sz="2000"/>
          </a:p>
          <a:p>
            <a:r>
              <a:rPr lang="en-US" sz="2000"/>
              <a:t>supply chain: A key value chain</a:t>
            </a:r>
            <a:r>
              <a:rPr lang="id-ID" sz="2000"/>
              <a:t> </a:t>
            </a:r>
            <a:r>
              <a:rPr lang="en-US" sz="2000"/>
              <a:t>whose primary activities include</a:t>
            </a:r>
            <a:r>
              <a:rPr lang="id-ID" sz="2000"/>
              <a:t> </a:t>
            </a:r>
            <a:r>
              <a:rPr lang="en-US" sz="2000"/>
              <a:t>inbound logistics, operations, outbound</a:t>
            </a:r>
            <a:r>
              <a:rPr lang="id-ID" sz="2000"/>
              <a:t> </a:t>
            </a:r>
            <a:r>
              <a:rPr lang="en-US" sz="2000"/>
              <a:t>logistics, marketing and sales, and</a:t>
            </a:r>
            <a:r>
              <a:rPr lang="id-ID" sz="2000"/>
              <a:t> </a:t>
            </a:r>
            <a:r>
              <a:rPr lang="en-US" sz="2000"/>
              <a:t>service.</a:t>
            </a:r>
            <a:endParaRPr lang="id-ID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8CD1F4-1597-4AB1-BDD0-E2BAEDC41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2300" y="1420214"/>
            <a:ext cx="6762692" cy="434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668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98E63B-19F7-49AA-80C1-9AA36C76D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3700"/>
              <a:t>Business Process</a:t>
            </a:r>
            <a:r>
              <a:rPr lang="id-ID" sz="3700"/>
              <a:t> </a:t>
            </a:r>
            <a:r>
              <a:rPr lang="en-US" sz="3700"/>
              <a:t>Reengineering, BPR): </a:t>
            </a:r>
            <a:endParaRPr lang="id-ID" sz="37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E3BA-0E49-4327-A05C-44AD8CAD7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The radical</a:t>
            </a:r>
            <a:r>
              <a:rPr lang="id-ID" sz="2000" dirty="0"/>
              <a:t> </a:t>
            </a:r>
            <a:r>
              <a:rPr lang="en-US" sz="2000" dirty="0"/>
              <a:t>redesign of business processes,</a:t>
            </a:r>
            <a:r>
              <a:rPr lang="id-ID" sz="2000" dirty="0"/>
              <a:t> </a:t>
            </a:r>
            <a:r>
              <a:rPr lang="en-US" sz="2000" dirty="0"/>
              <a:t>organizational structures, information</a:t>
            </a:r>
            <a:r>
              <a:rPr lang="id-ID" sz="2000" dirty="0"/>
              <a:t> </a:t>
            </a:r>
            <a:r>
              <a:rPr lang="en-US" sz="2000" dirty="0"/>
              <a:t>systems, and values of the organization</a:t>
            </a:r>
            <a:r>
              <a:rPr lang="id-ID" sz="2000" dirty="0"/>
              <a:t> </a:t>
            </a:r>
            <a:r>
              <a:rPr lang="en-US" sz="2000" dirty="0"/>
              <a:t>to achieve a breakthrough in business</a:t>
            </a:r>
            <a:r>
              <a:rPr lang="id-ID" sz="2000" dirty="0"/>
              <a:t> </a:t>
            </a:r>
            <a:r>
              <a:rPr lang="en-US" sz="2000" dirty="0"/>
              <a:t>results.</a:t>
            </a:r>
            <a:endParaRPr lang="id-ID" sz="2000" dirty="0"/>
          </a:p>
          <a:p>
            <a:r>
              <a:rPr lang="en-US" sz="2000" dirty="0"/>
              <a:t>Reengineering involves the radical</a:t>
            </a:r>
            <a:r>
              <a:rPr lang="id-ID" sz="2000" dirty="0"/>
              <a:t> </a:t>
            </a:r>
            <a:r>
              <a:rPr lang="en-US" sz="2000" dirty="0"/>
              <a:t>redesign of business processes,</a:t>
            </a:r>
            <a:r>
              <a:rPr lang="id-ID" sz="2000" dirty="0"/>
              <a:t> </a:t>
            </a:r>
            <a:r>
              <a:rPr lang="en-US" sz="2000" dirty="0"/>
              <a:t>organizational structure, information</a:t>
            </a:r>
            <a:r>
              <a:rPr lang="id-ID" sz="2000" dirty="0"/>
              <a:t> </a:t>
            </a:r>
            <a:r>
              <a:rPr lang="en-US" sz="2000" dirty="0"/>
              <a:t>systems, and the values of an</a:t>
            </a:r>
            <a:r>
              <a:rPr lang="id-ID" sz="2000" dirty="0"/>
              <a:t> </a:t>
            </a:r>
            <a:r>
              <a:rPr lang="en-US" sz="2000" dirty="0"/>
              <a:t>organization to achieve a breakthrough</a:t>
            </a:r>
            <a:r>
              <a:rPr lang="id-ID" sz="2000" dirty="0"/>
              <a:t> </a:t>
            </a:r>
            <a:r>
              <a:rPr lang="en-US" sz="2000" dirty="0"/>
              <a:t>in business results.</a:t>
            </a:r>
            <a:endParaRPr lang="id-ID" sz="2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15362D-26B9-4E41-BEE5-32972FE8A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100" y="1127797"/>
            <a:ext cx="6357076" cy="488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984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9C29CE7-A0DB-4279-B895-F2EBE206A0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05"/>
          <a:stretch/>
        </p:blipFill>
        <p:spPr>
          <a:xfrm>
            <a:off x="643467" y="643467"/>
            <a:ext cx="10905066" cy="5571065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71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" ma:contentTypeID="0x010100C5F10C5EB766D94885846BFCA63D9576" ma:contentTypeVersion="2" ma:contentTypeDescription="Buat sebuah dokumen baru." ma:contentTypeScope="" ma:versionID="32967be82c0dfb0063ec888a4b9419d4">
  <xsd:schema xmlns:xsd="http://www.w3.org/2001/XMLSchema" xmlns:xs="http://www.w3.org/2001/XMLSchema" xmlns:p="http://schemas.microsoft.com/office/2006/metadata/properties" xmlns:ns2="44b42f39-4ce3-48da-a7ed-4d3f762f4c91" targetNamespace="http://schemas.microsoft.com/office/2006/metadata/properties" ma:root="true" ma:fieldsID="a60a3268dbd35f8080484ae7c57a29ea" ns2:_="">
    <xsd:import namespace="44b42f39-4ce3-48da-a7ed-4d3f762f4c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b42f39-4ce3-48da-a7ed-4d3f762f4c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e Isi"/>
        <xsd:element ref="dc:title" minOccurs="0" maxOccurs="1" ma:index="4" ma:displayName="Judu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3A026FA-2210-4D62-BE1B-ABC66DA73765}"/>
</file>

<file path=customXml/itemProps2.xml><?xml version="1.0" encoding="utf-8"?>
<ds:datastoreItem xmlns:ds="http://schemas.openxmlformats.org/officeDocument/2006/customXml" ds:itemID="{E0AFA289-49EE-427C-90B7-305D13679551}"/>
</file>

<file path=customXml/itemProps3.xml><?xml version="1.0" encoding="utf-8"?>
<ds:datastoreItem xmlns:ds="http://schemas.openxmlformats.org/officeDocument/2006/customXml" ds:itemID="{56FB94F8-47D7-420F-A41E-747ABA16BE4B}"/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162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Information Systems in Organizations</vt:lpstr>
      <vt:lpstr>General Model of An Organization</vt:lpstr>
      <vt:lpstr>Value Chain &amp; Supply Chain : </vt:lpstr>
      <vt:lpstr>Business Process Reengineering, BPR):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Systems in Organizations</dc:title>
  <dc:creator>dtrisnawarman@gmail.com</dc:creator>
  <cp:lastModifiedBy>dtrisnawarman@gmail.com</cp:lastModifiedBy>
  <cp:revision>3</cp:revision>
  <dcterms:created xsi:type="dcterms:W3CDTF">2020-06-30T09:10:45Z</dcterms:created>
  <dcterms:modified xsi:type="dcterms:W3CDTF">2020-06-30T14:05:21Z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0x010100C5F10C5EB766D94885846BFCA63D9576</vt:lpwstr>
  </property>
</Properties>
</file>