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6" r:id="rId3"/>
    <p:sldId id="328" r:id="rId4"/>
    <p:sldId id="329" r:id="rId5"/>
    <p:sldId id="319" r:id="rId6"/>
    <p:sldId id="320" r:id="rId7"/>
    <p:sldId id="323" r:id="rId8"/>
    <p:sldId id="326" r:id="rId9"/>
    <p:sldId id="330" r:id="rId10"/>
    <p:sldId id="331" r:id="rId11"/>
    <p:sldId id="332" r:id="rId12"/>
    <p:sldId id="333" r:id="rId13"/>
    <p:sldId id="334" r:id="rId14"/>
    <p:sldId id="336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D2A6-5D1B-4BE5-9837-D05CB89E1FC9}" type="datetimeFigureOut">
              <a:rPr lang="id-ID" smtClean="0"/>
              <a:t>30/08/2020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4396-C3DA-4A8F-8F57-3D00F72032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85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80E6CD35-33FE-48BE-9B5E-47BA9DAB5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47BA5B3-9A76-40A4-AC42-41341040AC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id-ID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A087FA7-04C4-4DEE-81C7-1ECFF0145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261E00-0438-4B34-B034-8A8C503F4E89}" type="slidenum">
              <a:rPr lang="en-IE" altLang="id-ID" sz="1200"/>
              <a:pPr eaLnBrk="1" hangingPunct="1"/>
              <a:t>4</a:t>
            </a:fld>
            <a:endParaRPr lang="en-IE" altLang="id-ID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83" y="1122363"/>
            <a:ext cx="10654747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Networks and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6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57FA-5CE3-492F-972C-314C7FB0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The Internet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Things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3FF3-B906-4038-B91B-5EE54228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7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Internet of Things (IoT) is a network of physical objects or “things” embedded with sensors, processors, software, and network connectivity capability to enable them to exchange data with the manufacturer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65503-AFFA-4D7A-8E45-41938134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30" y="1825625"/>
            <a:ext cx="4921843" cy="37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314B-72EC-42BF-9AFD-0CEE0A7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Types of IoT applications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DC38E-4630-4E77-AA88-43FADF37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61" y="3042872"/>
            <a:ext cx="9675678" cy="26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0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F52-AD32-4765-9E7E-4FF32304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err="1"/>
              <a:t>Cloud</a:t>
            </a:r>
            <a:r>
              <a:rPr lang="id-ID" dirty="0"/>
              <a:t> </a:t>
            </a:r>
            <a:r>
              <a:rPr lang="id-ID" dirty="0" err="1"/>
              <a:t>Computing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BD5C-A336-4816-B614-7AB39E86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refers to a computing environment in which software and storage are provided as an Internet service and accessed by users with their Web browser.</a:t>
            </a: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722A4-96F9-415B-90FC-8CF418EC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3" y="3429000"/>
            <a:ext cx="3644591" cy="25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8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6AC3-22D1-4A49-A402-B98BF5CA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Cloud</a:t>
            </a:r>
            <a:r>
              <a:rPr lang="id-ID" dirty="0"/>
              <a:t> </a:t>
            </a:r>
            <a:r>
              <a:rPr lang="id-ID" dirty="0" err="1"/>
              <a:t>Computing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EB81-3E71-40EC-93E7-965AC8D8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06878" cy="1792218"/>
          </a:xfrm>
        </p:spPr>
        <p:txBody>
          <a:bodyPr>
            <a:normAutofit fontScale="92500"/>
          </a:bodyPr>
          <a:lstStyle/>
          <a:p>
            <a:r>
              <a:rPr lang="en-US" dirty="0"/>
              <a:t>In a public cloud computing environment, a service provider organization owns and manages the infrastructure (including computing, networking, and storage devices) with cloud user organizations (called tenants) accessing slices of shared hardware resources via the Internet.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653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268-7B6A-4D24-B7E5-0698DD26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Private &amp; Hybrid Cloud Computing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42F-1EA0-4448-9F2A-A7C20B76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991" cy="4351338"/>
          </a:xfrm>
        </p:spPr>
        <p:txBody>
          <a:bodyPr>
            <a:noAutofit/>
          </a:bodyPr>
          <a:lstStyle/>
          <a:p>
            <a:r>
              <a:rPr lang="en-US" sz="2400" dirty="0"/>
              <a:t>A private cloud environment is a single tenant cloud. Organizations that implement a private cloud often do so because they are concerned that their data will not be secure in a public cloud</a:t>
            </a:r>
          </a:p>
          <a:p>
            <a:r>
              <a:rPr lang="en-US" sz="2400" dirty="0"/>
              <a:t>A hybrid cloud is composed of both private and public clouds integrated through networking.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E9699-1A8B-4930-821A-B2B88D84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32" y="1690688"/>
            <a:ext cx="4140286" cy="37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81AA-68DF-4D94-9983-9A194F57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err="1"/>
              <a:t>Cloud</a:t>
            </a:r>
            <a:r>
              <a:rPr lang="id-ID" dirty="0"/>
              <a:t> </a:t>
            </a:r>
            <a:r>
              <a:rPr lang="id-ID" dirty="0" err="1"/>
              <a:t>computing</a:t>
            </a:r>
            <a:r>
              <a:rPr lang="en-US" dirty="0"/>
              <a:t> type of services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AD3A-364E-4F75-A2E5-C34EDAD6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a service (IaaS) is an information systems strategy in which an organization outsources the equipment used to support its data processing operations, including servers, storage devices, and networking components. </a:t>
            </a:r>
          </a:p>
          <a:p>
            <a:r>
              <a:rPr lang="en-US" dirty="0"/>
              <a:t>Software as a service (SaaS) is a software delivery approach that provides users with access to software remotely as a Web-based service. </a:t>
            </a:r>
          </a:p>
          <a:p>
            <a:r>
              <a:rPr lang="en-US" dirty="0"/>
              <a:t>Platform as a service (PaaS) provides users with a computing platform, typically including operating system, programming language execution environment, database services, and a Web server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262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D2921BD5-1EB6-4BA9-A698-5616874B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57"/>
            <a:ext cx="10515600" cy="18057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id-ID" dirty="0"/>
              <a:t>A computer network consists of communications media, devices, and software connecting two or more computer systems or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id-ID" dirty="0"/>
              <a:t>Communications media are any material substance that carries an electronic signal to support communications between a sending and a receiving device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6B99AB-237F-43B7-AB36-C9385C03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altLang="id-ID" dirty="0"/>
              <a:t>Network Fundamentals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59BE988-5297-43B5-A74D-8B9AB25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Network Topology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361A680-6AE1-47C5-A4C9-0BC3597D4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886"/>
            <a:ext cx="4957689" cy="4830077"/>
          </a:xfrm>
        </p:spPr>
        <p:txBody>
          <a:bodyPr>
            <a:normAutofit fontScale="92500" lnSpcReduction="20000"/>
          </a:bodyPr>
          <a:lstStyle/>
          <a:p>
            <a:r>
              <a:rPr lang="en-US" altLang="id-ID" dirty="0"/>
              <a:t>In a star network, all network devices connect to one another through a single central device called the hub node.</a:t>
            </a:r>
          </a:p>
          <a:p>
            <a:r>
              <a:rPr lang="en-US" altLang="id-ID" dirty="0"/>
              <a:t>In a bus network, all network devices are connected to a common backbone that serves as a shared communications medium.</a:t>
            </a:r>
          </a:p>
          <a:p>
            <a:r>
              <a:rPr lang="en-US" altLang="id-ID" dirty="0"/>
              <a:t>Mesh networks use multiple access points to link a series of devices that</a:t>
            </a:r>
          </a:p>
          <a:p>
            <a:r>
              <a:rPr lang="en-US" altLang="id-ID" dirty="0"/>
              <a:t>speak to each other to form a network connection across a large area.</a:t>
            </a:r>
          </a:p>
          <a:p>
            <a:endParaRPr lang="en-US" altLang="id-ID" dirty="0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098AF6BC-D505-4916-92CB-D118D2C839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BF7F55-65D1-4BA8-B696-3BEAD846DC7C}" type="datetime4">
              <a:rPr lang="en-US" altLang="id-ID" sz="1400"/>
              <a:pPr eaLnBrk="1" hangingPunct="1"/>
              <a:t>August 30, 2020</a:t>
            </a:fld>
            <a:endParaRPr lang="en-US" altLang="id-ID" sz="140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6ABB6D00-D30E-436F-A59E-25E28CA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D21F90-5B40-4EB0-AFFA-3A17F6F89A9E}" type="slidenum">
              <a:rPr lang="en-US" altLang="id-ID" sz="1400"/>
              <a:pPr eaLnBrk="1" hangingPunct="1"/>
              <a:t>3</a:t>
            </a:fld>
            <a:endParaRPr lang="en-US" altLang="id-ID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DE9B6-9AB4-4411-92AD-42835DA6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42" y="3761924"/>
            <a:ext cx="3729373" cy="217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A9993-F841-4EAD-8376-1CA2B2EE1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00" y="1405362"/>
            <a:ext cx="2940500" cy="2024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B6448F-B366-45A0-9D58-D17809AA28C8}"/>
              </a:ext>
            </a:extLst>
          </p:cNvPr>
          <p:cNvSpPr txBox="1"/>
          <p:nvPr/>
        </p:nvSpPr>
        <p:spPr>
          <a:xfrm>
            <a:off x="3049030" y="318277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746C01-1E7C-493C-816E-FB55C1D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id-ID" dirty="0"/>
              <a:t>Network Types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9391BA2-C097-4C7B-9340-63505FFD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690688"/>
            <a:ext cx="6464409" cy="4114800"/>
          </a:xfrm>
        </p:spPr>
        <p:txBody>
          <a:bodyPr>
            <a:noAutofit/>
          </a:bodyPr>
          <a:lstStyle/>
          <a:p>
            <a:r>
              <a:rPr lang="en-IE" altLang="id-ID" sz="2400" dirty="0"/>
              <a:t>Personal Area Network - </a:t>
            </a:r>
            <a:r>
              <a:rPr lang="en-US" altLang="id-ID" sz="2400" dirty="0"/>
              <a:t>A personal area network (PAN) is a wireless network that connects devices close to one person.</a:t>
            </a:r>
            <a:endParaRPr lang="en-IE" altLang="id-ID" sz="2400" dirty="0"/>
          </a:p>
          <a:p>
            <a:r>
              <a:rPr lang="en-IE" altLang="id-ID" sz="2400" dirty="0"/>
              <a:t>Local Area Network - </a:t>
            </a:r>
            <a:r>
              <a:rPr lang="en-US" altLang="id-ID" sz="2400" dirty="0"/>
              <a:t>A network that connects computer systems and devices within a small area</a:t>
            </a:r>
            <a:endParaRPr lang="en-IE" altLang="id-ID" sz="2400" dirty="0"/>
          </a:p>
          <a:p>
            <a:r>
              <a:rPr lang="en-IE" altLang="id-ID" sz="2400" dirty="0"/>
              <a:t>Metropolitan Area Network - </a:t>
            </a:r>
            <a:r>
              <a:rPr lang="en-US" altLang="id-ID" sz="2400" dirty="0"/>
              <a:t>a network that connects users and their computers in a geographical area</a:t>
            </a:r>
            <a:endParaRPr lang="en-IE" altLang="id-ID" sz="2400" dirty="0"/>
          </a:p>
          <a:p>
            <a:r>
              <a:rPr lang="en-IE" altLang="id-ID" sz="2400" dirty="0"/>
              <a:t>Wide Area Network - </a:t>
            </a:r>
            <a:r>
              <a:rPr lang="en-US" altLang="id-ID" sz="2400" dirty="0"/>
              <a:t>is a network that connects large geographic regions.</a:t>
            </a:r>
            <a:endParaRPr lang="en-IE" altLang="id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A59DA-9491-4705-B1B5-48A9D0B0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77" y="1900238"/>
            <a:ext cx="290512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8606730F-C6D0-49B2-9F5A-401DC6DB0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CCD3FE9-395F-440D-831B-735B1AD1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F36CA9-0312-4879-926F-F25F93282D25}" type="slidenum">
              <a:rPr lang="en-US" altLang="id-ID" sz="1400"/>
              <a:pPr eaLnBrk="1" hangingPunct="1"/>
              <a:t>5</a:t>
            </a:fld>
            <a:endParaRPr lang="en-US" altLang="id-ID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3D458CB-AC01-4A2D-A2F6-959825FDA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5716" y="384651"/>
            <a:ext cx="10008083" cy="1261587"/>
          </a:xfrm>
        </p:spPr>
        <p:txBody>
          <a:bodyPr/>
          <a:lstStyle/>
          <a:p>
            <a:pPr algn="r" eaLnBrk="1" hangingPunct="1"/>
            <a:r>
              <a:rPr lang="en-US" altLang="id-ID" dirty="0"/>
              <a:t>Communications Media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0BC3AB7-A95F-4D51-A243-9B30D3185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altLang="id-ID" dirty="0"/>
              <a:t>Guided transmission</a:t>
            </a:r>
          </a:p>
          <a:p>
            <a:r>
              <a:rPr lang="en-IE" altLang="id-ID" dirty="0"/>
              <a:t>Wireless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606018-3857-472A-B445-073E84DE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4" y="3061385"/>
            <a:ext cx="7673216" cy="22149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3896F-7CD0-4B7B-93A9-F96A6BD0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854" y="1446769"/>
            <a:ext cx="280094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D7536D57-BF5E-45E8-A720-0FF80779F6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AAA3CE4C-A8E8-45F5-B208-8484B2D0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611AFD-47E4-4B8E-B4BC-CA0627F500B9}" type="slidenum">
              <a:rPr lang="en-US" altLang="id-ID" sz="1400"/>
              <a:pPr eaLnBrk="1" hangingPunct="1"/>
              <a:t>6</a:t>
            </a:fld>
            <a:endParaRPr lang="en-US" altLang="id-ID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6D88E7C-3467-43C2-AD9D-E2FFEDCD6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id-ID" altLang="id-ID" dirty="0"/>
              <a:t>Application Programming Interface (API)</a:t>
            </a:r>
            <a:endParaRPr lang="en-US" altLang="id-ID" dirty="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3A12D8D-C097-4AC4-A0EC-C781A7D7A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dirty="0"/>
              <a:t>application programming interface</a:t>
            </a:r>
            <a:r>
              <a:rPr lang="id-ID" altLang="id-ID" dirty="0"/>
              <a:t> </a:t>
            </a:r>
            <a:r>
              <a:rPr lang="en-US" altLang="id-ID" dirty="0"/>
              <a:t>(API): A set of programming</a:t>
            </a:r>
            <a:r>
              <a:rPr lang="id-ID" altLang="id-ID" dirty="0"/>
              <a:t> </a:t>
            </a:r>
            <a:r>
              <a:rPr lang="en-US" altLang="id-ID" dirty="0"/>
              <a:t>instructions and standards that enables</a:t>
            </a:r>
            <a:r>
              <a:rPr lang="id-ID" altLang="id-ID" dirty="0"/>
              <a:t> </a:t>
            </a:r>
            <a:r>
              <a:rPr lang="en-US" altLang="id-ID" dirty="0"/>
              <a:t>one software program to access and</a:t>
            </a:r>
            <a:r>
              <a:rPr lang="id-ID" altLang="id-ID" dirty="0"/>
              <a:t> </a:t>
            </a:r>
            <a:r>
              <a:rPr lang="en-US" altLang="id-ID" dirty="0"/>
              <a:t>use the services of another software</a:t>
            </a:r>
            <a:r>
              <a:rPr lang="id-ID" altLang="id-ID" dirty="0"/>
              <a:t> </a:t>
            </a:r>
            <a:r>
              <a:rPr lang="en-US" altLang="id-ID" dirty="0"/>
              <a:t>program.</a:t>
            </a:r>
            <a:endParaRPr lang="id-ID" altLang="id-ID" dirty="0"/>
          </a:p>
          <a:p>
            <a:pPr eaLnBrk="1" hangingPunct="1"/>
            <a:r>
              <a:rPr lang="en-US" altLang="id-ID" dirty="0"/>
              <a:t>hardware independence: The</a:t>
            </a:r>
            <a:r>
              <a:rPr lang="id-ID" altLang="id-ID" dirty="0"/>
              <a:t> </a:t>
            </a:r>
            <a:r>
              <a:rPr lang="en-US" altLang="id-ID" dirty="0"/>
              <a:t>ability of a software program to run on</a:t>
            </a:r>
            <a:r>
              <a:rPr lang="id-ID" altLang="id-ID" dirty="0"/>
              <a:t> </a:t>
            </a:r>
            <a:r>
              <a:rPr lang="en-US" altLang="id-ID" dirty="0"/>
              <a:t>any platform, without concern for the</a:t>
            </a:r>
            <a:r>
              <a:rPr lang="id-ID" altLang="id-ID" dirty="0"/>
              <a:t> </a:t>
            </a:r>
            <a:r>
              <a:rPr lang="en-US" altLang="id-ID" dirty="0"/>
              <a:t>specific underlying hardware.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F61E04AD-60CD-49BE-AAD4-DB44953541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20B090D-0119-41A4-A00C-F7BF8EC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F39734-CC57-4A6E-9ED7-8A5DC45727B8}" type="slidenum">
              <a:rPr lang="en-US" altLang="id-ID" sz="1400"/>
              <a:pPr eaLnBrk="1" hangingPunct="1"/>
              <a:t>7</a:t>
            </a:fld>
            <a:endParaRPr lang="en-US" altLang="id-ID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AC9E59C-98E0-46AC-9E69-525706B71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The Internet and World Wide Web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B14070A-4E84-4D3C-BBC8-11519CE6E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id-ID" dirty="0"/>
              <a:t>The cables, routers, switching </a:t>
            </a:r>
            <a:r>
              <a:rPr lang="en-US" altLang="id-ID" dirty="0" err="1"/>
              <a:t>stations,communication</a:t>
            </a:r>
            <a:r>
              <a:rPr lang="en-US" altLang="id-ID" dirty="0"/>
              <a:t> towers, and satellites that make up these networks are </a:t>
            </a:r>
            <a:r>
              <a:rPr lang="en-US" altLang="id-ID" dirty="0" err="1"/>
              <a:t>thehardware</a:t>
            </a:r>
            <a:r>
              <a:rPr lang="en-US" altLang="id-ID" dirty="0"/>
              <a:t> over which Internet traffic flows. The combined hardware of these and other NSPs—the fiber-optic cables that span the globe over land and under sea—make up the Internet backbone.</a:t>
            </a:r>
          </a:p>
          <a:p>
            <a:pPr eaLnBrk="1" hangingPunct="1"/>
            <a:r>
              <a:rPr lang="en-US" altLang="id-ID" dirty="0"/>
              <a:t>Each computer on the Internet has an assigned address, called its </a:t>
            </a:r>
            <a:r>
              <a:rPr lang="en-US" altLang="id-ID" dirty="0" err="1"/>
              <a:t>IPaddress</a:t>
            </a:r>
            <a:r>
              <a:rPr lang="en-US" altLang="id-ID" dirty="0"/>
              <a:t>, that identifies it on the Internet. An IP address is a 64-bit </a:t>
            </a:r>
            <a:r>
              <a:rPr lang="en-US" altLang="id-ID" dirty="0" err="1"/>
              <a:t>numberthat</a:t>
            </a:r>
            <a:r>
              <a:rPr lang="en-US" altLang="id-ID" dirty="0"/>
              <a:t> identifies a computer on the Internet.</a:t>
            </a:r>
          </a:p>
          <a:p>
            <a:pPr eaLnBrk="1" hangingPunct="1"/>
            <a:r>
              <a:rPr lang="en-US" altLang="id-ID" dirty="0"/>
              <a:t>A Uniform Resource Locator (URL) is a Web address that specifies </a:t>
            </a:r>
            <a:r>
              <a:rPr lang="en-US" altLang="id-ID" dirty="0" err="1"/>
              <a:t>theexact</a:t>
            </a:r>
            <a:r>
              <a:rPr lang="en-US" altLang="id-ID" dirty="0"/>
              <a:t> location of a Web page using letters and words that map to an </a:t>
            </a:r>
            <a:r>
              <a:rPr lang="en-US" altLang="id-ID" dirty="0" err="1"/>
              <a:t>IPaddress</a:t>
            </a:r>
            <a:r>
              <a:rPr lang="en-US" altLang="id-ID" dirty="0"/>
              <a:t> and a location on the host.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1F476D62-5B24-4B0B-B559-3C7F88526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046108D6-560D-4492-BA29-EED03C0C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D4403B-BFB0-4F0D-A22D-7C06BD9AC4E7}" type="slidenum">
              <a:rPr lang="en-US" altLang="id-ID" sz="1400"/>
              <a:pPr eaLnBrk="1" hangingPunct="1"/>
              <a:t>8</a:t>
            </a:fld>
            <a:endParaRPr lang="en-US" altLang="id-ID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0AC4141-4A32-4CFF-A500-20A418EA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How the Web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D5B81-6F6E-45DC-8097-641A3751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414" y="1290637"/>
            <a:ext cx="2628900" cy="4276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BB324-D866-4FD6-BEF1-3B4775A7B05A}"/>
              </a:ext>
            </a:extLst>
          </p:cNvPr>
          <p:cNvSpPr txBox="1"/>
          <p:nvPr/>
        </p:nvSpPr>
        <p:spPr>
          <a:xfrm>
            <a:off x="838199" y="1367522"/>
            <a:ext cx="66499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Internet are accessed and viewed using Web client software called a Web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Hypertext Markup Language (HTML) is the standard page description language for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Markup Language (XML) is a markup language for Web documents containing structured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Cascading Style Sheet (CSS) is a file or portion of an HTML file that defines the visual appearance of content 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2D7F-362C-4968-93F9-9B26D5D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Intranets and Extranets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178B-4460-4521-9347-1249129F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559"/>
            <a:ext cx="9726827" cy="3307917"/>
          </a:xfrm>
        </p:spPr>
        <p:txBody>
          <a:bodyPr>
            <a:normAutofit/>
          </a:bodyPr>
          <a:lstStyle/>
          <a:p>
            <a:r>
              <a:rPr lang="en-US" sz="2400" dirty="0"/>
              <a:t>An intranet is an internal corporate network built using Internet and World Wide Web standards and products.</a:t>
            </a:r>
          </a:p>
          <a:p>
            <a:r>
              <a:rPr lang="en-US" sz="2400" dirty="0"/>
              <a:t>A growing number of companies offer limited network access to selected customers and suppliers. Such networks are referred to as extranets, which connect people who are external to the company.</a:t>
            </a:r>
          </a:p>
          <a:p>
            <a:r>
              <a:rPr lang="en-US" sz="2400" dirty="0"/>
              <a:t>virtual private network (VPN), a secure connection between two points on the Internet.</a:t>
            </a: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4523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EE7624-4447-413E-A609-437A0D484E2A}"/>
</file>

<file path=customXml/itemProps2.xml><?xml version="1.0" encoding="utf-8"?>
<ds:datastoreItem xmlns:ds="http://schemas.openxmlformats.org/officeDocument/2006/customXml" ds:itemID="{89596FF7-4C9A-4D8F-9C88-DC72871DEB18}"/>
</file>

<file path=customXml/itemProps3.xml><?xml version="1.0" encoding="utf-8"?>
<ds:datastoreItem xmlns:ds="http://schemas.openxmlformats.org/officeDocument/2006/customXml" ds:itemID="{0AFBE655-F05C-4DFE-8277-818E49DC6A52}"/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820</Words>
  <Application>Microsoft Office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Networks and Cloud Computing</vt:lpstr>
      <vt:lpstr>Network Fundamentals</vt:lpstr>
      <vt:lpstr>Network Topology</vt:lpstr>
      <vt:lpstr>Network Types</vt:lpstr>
      <vt:lpstr>Communications Media</vt:lpstr>
      <vt:lpstr>Application Programming Interface (API)</vt:lpstr>
      <vt:lpstr>The Internet and World Wide Web</vt:lpstr>
      <vt:lpstr>How the Web Works</vt:lpstr>
      <vt:lpstr>Intranets and Extranets</vt:lpstr>
      <vt:lpstr>The Internet of Things</vt:lpstr>
      <vt:lpstr>Types of IoT applications</vt:lpstr>
      <vt:lpstr>Cloud Computing</vt:lpstr>
      <vt:lpstr>Public Cloud Computing</vt:lpstr>
      <vt:lpstr>Private &amp; Hybrid Cloud Computing</vt:lpstr>
      <vt:lpstr>Cloud computing type of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Mobile Applications</dc:title>
  <dc:creator>dedi trisnawarman</dc:creator>
  <cp:lastModifiedBy>Imam MC</cp:lastModifiedBy>
  <cp:revision>11</cp:revision>
  <dcterms:created xsi:type="dcterms:W3CDTF">2020-08-30T08:07:36Z</dcterms:created>
  <dcterms:modified xsi:type="dcterms:W3CDTF">2020-08-31T04:10:58Z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