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7663"/>
            <a:ext cx="9144000" cy="2387600"/>
          </a:xfrm>
        </p:spPr>
        <p:txBody>
          <a:bodyPr>
            <a:norm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Silicon Chip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(The Future Technology)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16488"/>
            <a:ext cx="9144000" cy="10652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Afina Putri </a:t>
            </a:r>
            <a:r>
              <a:rPr lang="en-US" dirty="0" err="1">
                <a:solidFill>
                  <a:schemeClr val="bg1"/>
                </a:solidFill>
              </a:rPr>
              <a:t>Dayanti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NIM : 825200049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B088-4844-43EA-9F51-8105B84E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are holograms?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7FAA-EAE6-497A-B642-37B137A3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Holograms is an image that appears to the naked eye to be three-dimensional</a:t>
            </a:r>
          </a:p>
          <a:p>
            <a:r>
              <a:rPr lang="en-US" dirty="0"/>
              <a:t>Holograms are created in a rather complicated process using lasers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432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1B11-DD11-4F02-BA81-7B41E3E4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future hold for holograms?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C04B-B1C4-4198-B3A2-77EBC8A72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have high hopes for the new mobile communication standard 5G</a:t>
            </a:r>
          </a:p>
          <a:p>
            <a:r>
              <a:rPr lang="en-US" dirty="0"/>
              <a:t>5G network can transfer huge amount of data at incredible speed making things like holographic chat more achievable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710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CADE-7A03-4B22-B8D6-76960921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</a:t>
            </a:r>
            <a:endParaRPr lang="en-ID" dirty="0"/>
          </a:p>
        </p:txBody>
      </p:sp>
      <p:pic>
        <p:nvPicPr>
          <p:cNvPr id="3076" name="Picture 4" descr="Dr. Partho Sengupta presents a 3D Holographic Presentation at the ASE 2013  Conference in Minneapolis. | Medical conferences, Holographic, History  events">
            <a:extLst>
              <a:ext uri="{FF2B5EF4-FFF2-40B4-BE49-F238E27FC236}">
                <a16:creationId xmlns:a16="http://schemas.microsoft.com/office/drawing/2014/main" id="{ACCFD270-71BD-43B8-8942-4D437BD665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3" b="9741"/>
          <a:stretch/>
        </p:blipFill>
        <p:spPr bwMode="auto">
          <a:xfrm>
            <a:off x="420941" y="1690688"/>
            <a:ext cx="5040000" cy="28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HT Media Successfully Deploys Its Holographic Telepresence Technology  Over A 5G Network To Conduct Realtime Interactions | ARHT Media Inc. |  Leaders In Holographic Telepresence">
            <a:extLst>
              <a:ext uri="{FF2B5EF4-FFF2-40B4-BE49-F238E27FC236}">
                <a16:creationId xmlns:a16="http://schemas.microsoft.com/office/drawing/2014/main" id="{9E365B83-BA60-47EB-B8F5-3E46883F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60" y="1690688"/>
            <a:ext cx="5040000" cy="28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MWC 2019] HoloLens 2: Bobot Lebih Ringan, Kini Diotaki Qualcomm Snapdragon  850 - Aksesoris Komputer - 25 February 2019">
            <a:extLst>
              <a:ext uri="{FF2B5EF4-FFF2-40B4-BE49-F238E27FC236}">
                <a16:creationId xmlns:a16="http://schemas.microsoft.com/office/drawing/2014/main" id="{0A98A211-0F0A-41AB-BA9A-1FA1FB4F4D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47900" y="3009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6C577-4D34-4074-B764-99680B0158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5" y="3009900"/>
            <a:ext cx="4572000" cy="27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291F-EBF0-4888-92E6-40D6559C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DF8A-B9AB-4C78-8AAF-8E6D5E88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https://www.youtube.com/watch?v=NlO9F-gl9e4</a:t>
            </a:r>
          </a:p>
        </p:txBody>
      </p:sp>
    </p:spTree>
    <p:extLst>
      <p:ext uri="{BB962C8B-B14F-4D97-AF65-F5344CB8AC3E}">
        <p14:creationId xmlns:p14="http://schemas.microsoft.com/office/powerpoint/2010/main" val="161151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C5F10C5EB766D94885846BFCA63D9576" ma:contentTypeVersion="2" ma:contentTypeDescription="Buat sebuah dokumen baru." ma:contentTypeScope="" ma:versionID="32967be82c0dfb0063ec888a4b9419d4">
  <xsd:schema xmlns:xsd="http://www.w3.org/2001/XMLSchema" xmlns:xs="http://www.w3.org/2001/XMLSchema" xmlns:p="http://schemas.microsoft.com/office/2006/metadata/properties" xmlns:ns2="44b42f39-4ce3-48da-a7ed-4d3f762f4c91" targetNamespace="http://schemas.microsoft.com/office/2006/metadata/properties" ma:root="true" ma:fieldsID="a60a3268dbd35f8080484ae7c57a29ea" ns2:_="">
    <xsd:import namespace="44b42f39-4ce3-48da-a7ed-4d3f762f4c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42f39-4ce3-48da-a7ed-4d3f762f4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A026FA-2210-4D62-BE1B-ABC66DA73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b42f39-4ce3-48da-a7ed-4d3f762f4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AFA289-49EE-427C-90B7-305D13679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FB94F8-47D7-420F-A41E-747ABA16BE4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96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Silicon Chip (The Future Technology)</vt:lpstr>
      <vt:lpstr>What exactly are holograms?</vt:lpstr>
      <vt:lpstr>What does the future hold for holograms?</vt:lpstr>
      <vt:lpstr>One step further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Systems in Organizations</dc:title>
  <cp:lastModifiedBy>Afina Putri</cp:lastModifiedBy>
  <cp:revision>35</cp:revision>
  <dcterms:created xsi:type="dcterms:W3CDTF">2020-06-30T09:10:45Z</dcterms:created>
  <dcterms:modified xsi:type="dcterms:W3CDTF">2020-10-13T10:08:14Z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0x010100C5F10C5EB766D94885846BFCA63D9576</vt:lpwstr>
  </property>
</Properties>
</file>