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1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76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Python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(The Future Technology)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16488"/>
            <a:ext cx="9144000" cy="10652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Afina Putri </a:t>
            </a:r>
            <a:r>
              <a:rPr lang="en-US" dirty="0" err="1">
                <a:solidFill>
                  <a:schemeClr val="bg1"/>
                </a:solidFill>
              </a:rPr>
              <a:t>Dayanti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NIM : 825200049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B088-4844-43EA-9F51-8105B84E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7FAA-EAE6-497A-B642-37B137A3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interpreted, high-level and general-purpose programming language.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432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D11A-CF3F-4272-BABC-9DE9AE4B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5815-C74B-42F1-9DA3-8425F946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Artificial intelligence</a:t>
            </a:r>
            <a:r>
              <a:rPr lang="en-US" dirty="0"/>
              <a:t> is impacting the </a:t>
            </a:r>
            <a:r>
              <a:rPr lang="en-US" b="1" dirty="0"/>
              <a:t>future</a:t>
            </a:r>
            <a:r>
              <a:rPr lang="en-US" dirty="0"/>
              <a:t> of virtually every industry and every human being. </a:t>
            </a:r>
            <a:r>
              <a:rPr lang="en-US" b="1" dirty="0"/>
              <a:t>Artificial intelligence</a:t>
            </a:r>
            <a:r>
              <a:rPr lang="en-US" dirty="0"/>
              <a:t> has acted as the main driver of emerging technologies like big data, robotics and IoT, and it will continue to act as a technological innovator for the foreseeable </a:t>
            </a:r>
            <a:r>
              <a:rPr lang="en-US" b="1" dirty="0"/>
              <a:t>future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Python</a:t>
            </a:r>
            <a:r>
              <a:rPr lang="en-US" dirty="0"/>
              <a:t> is a more popular language over C++ for </a:t>
            </a:r>
            <a:r>
              <a:rPr lang="en-US" b="1" dirty="0"/>
              <a:t>AI</a:t>
            </a:r>
            <a:r>
              <a:rPr lang="en-US" dirty="0"/>
              <a:t> and leads with a 57% vote among developers. That is because </a:t>
            </a:r>
            <a:r>
              <a:rPr lang="en-US" b="1" dirty="0"/>
              <a:t>Python</a:t>
            </a:r>
            <a:r>
              <a:rPr lang="en-US" dirty="0"/>
              <a:t> is easy to learn and implement. With its many libraries, they can also be used for data analysis.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269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1B11-DD11-4F02-BA81-7B41E3E4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to Learn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C04B-B1C4-4198-B3A2-77EBC8A72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couldn’t get simpler than Python!</a:t>
            </a:r>
          </a:p>
          <a:p>
            <a:r>
              <a:rPr lang="en-US" dirty="0"/>
              <a:t>Python is highly flexible and extensible</a:t>
            </a:r>
          </a:p>
          <a:p>
            <a:r>
              <a:rPr lang="en-US" dirty="0"/>
              <a:t>Python has a library to cater to your every need.</a:t>
            </a:r>
          </a:p>
          <a:p>
            <a:r>
              <a:rPr lang="en-US" dirty="0"/>
              <a:t>Python makes web development a breeze</a:t>
            </a:r>
          </a:p>
          <a:p>
            <a:r>
              <a:rPr lang="en-US" dirty="0"/>
              <a:t>There’s plenty for Data Visualization</a:t>
            </a:r>
          </a:p>
          <a:p>
            <a:r>
              <a:rPr lang="en-US" dirty="0"/>
              <a:t>Python comes with numerous testing frameworks</a:t>
            </a:r>
          </a:p>
          <a:p>
            <a:r>
              <a:rPr lang="en-US" dirty="0"/>
              <a:t>Python is excellent for Enterprise Application Integration (EAI)</a:t>
            </a:r>
          </a:p>
          <a:p>
            <a:r>
              <a:rPr lang="en-US" dirty="0"/>
              <a:t>Python is great for scripting</a:t>
            </a:r>
          </a:p>
          <a:p>
            <a:r>
              <a:rPr lang="en-US" dirty="0"/>
              <a:t>Python is backed by an active community</a:t>
            </a:r>
          </a:p>
          <a:p>
            <a:r>
              <a:rPr lang="en-US" dirty="0"/>
              <a:t>Python skills can command high salaries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0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291F-EBF0-4888-92E6-40D6559C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DF8A-B9AB-4C78-8AAF-8E6D5E88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https://www.youtube.com/watch?v=-dUqdJpNfSc</a:t>
            </a:r>
          </a:p>
        </p:txBody>
      </p:sp>
    </p:spTree>
    <p:extLst>
      <p:ext uri="{BB962C8B-B14F-4D97-AF65-F5344CB8AC3E}">
        <p14:creationId xmlns:p14="http://schemas.microsoft.com/office/powerpoint/2010/main" val="161151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C5F10C5EB766D94885846BFCA63D9576" ma:contentTypeVersion="2" ma:contentTypeDescription="Buat sebuah dokumen baru." ma:contentTypeScope="" ma:versionID="32967be82c0dfb0063ec888a4b9419d4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a60a3268dbd35f8080484ae7c57a29ea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A026FA-2210-4D62-BE1B-ABC66DA737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b42f39-4ce3-48da-a7ed-4d3f762f4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AFA289-49EE-427C-90B7-305D136795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FB94F8-47D7-420F-A41E-747ABA16BE4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213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(The Future Technology)</vt:lpstr>
      <vt:lpstr>What is Python?</vt:lpstr>
      <vt:lpstr>Why Python?</vt:lpstr>
      <vt:lpstr>Reason to Learn Python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 in Organizations</dc:title>
  <cp:lastModifiedBy>Afina Putri</cp:lastModifiedBy>
  <cp:revision>37</cp:revision>
  <dcterms:created xsi:type="dcterms:W3CDTF">2020-06-30T09:10:45Z</dcterms:created>
  <dcterms:modified xsi:type="dcterms:W3CDTF">2020-09-27T13:38:21Z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