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1"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10/4/2020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as.com/en_us/software/data-prepara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9162" y="1941512"/>
            <a:ext cx="10353675" cy="2387600"/>
          </a:xfrm>
        </p:spPr>
        <p:txBody>
          <a:bodyPr>
            <a:normAutofit/>
          </a:bodyPr>
          <a:lstStyle/>
          <a:p>
            <a:r>
              <a:rPr lang="en-US" sz="5400" dirty="0">
                <a:solidFill>
                  <a:schemeClr val="bg1"/>
                </a:solidFill>
              </a:rPr>
              <a:t>BIG DATA</a:t>
            </a:r>
            <a:br>
              <a:rPr lang="en-US" sz="5400" dirty="0">
                <a:solidFill>
                  <a:schemeClr val="bg1"/>
                </a:solidFill>
              </a:rPr>
            </a:br>
            <a:br>
              <a:rPr lang="en-US" sz="5400" dirty="0">
                <a:solidFill>
                  <a:schemeClr val="bg1"/>
                </a:solidFill>
              </a:rPr>
            </a:br>
            <a:r>
              <a:rPr lang="en-US" sz="2800" dirty="0">
                <a:solidFill>
                  <a:schemeClr val="bg1"/>
                </a:solidFill>
              </a:rPr>
              <a:t>(https://www.sas.com/en_id/insights/big-data/what-is-big-data.html)</a:t>
            </a:r>
            <a:br>
              <a:rPr lang="en-US" sz="2800" dirty="0">
                <a:solidFill>
                  <a:schemeClr val="bg1"/>
                </a:solidFill>
              </a:rPr>
            </a:br>
            <a:r>
              <a:rPr lang="en-US" sz="2800" dirty="0">
                <a:solidFill>
                  <a:schemeClr val="bg1"/>
                </a:solidFill>
              </a:rPr>
              <a:t>(https://www.tableau.com/learn/articles/big-data-analytics)</a:t>
            </a:r>
          </a:p>
        </p:txBody>
      </p:sp>
      <p:sp>
        <p:nvSpPr>
          <p:cNvPr id="3" name="Subtitle 2"/>
          <p:cNvSpPr>
            <a:spLocks noGrp="1"/>
          </p:cNvSpPr>
          <p:nvPr>
            <p:ph type="subTitle" idx="1"/>
          </p:nvPr>
        </p:nvSpPr>
        <p:spPr>
          <a:xfrm>
            <a:off x="1524000" y="4916488"/>
            <a:ext cx="9144000" cy="1065212"/>
          </a:xfrm>
        </p:spPr>
        <p:txBody>
          <a:bodyPr/>
          <a:lstStyle/>
          <a:p>
            <a:r>
              <a:rPr lang="en-US" dirty="0">
                <a:solidFill>
                  <a:schemeClr val="bg1"/>
                </a:solidFill>
              </a:rPr>
              <a:t>Afina Putri </a:t>
            </a:r>
            <a:r>
              <a:rPr lang="en-US" dirty="0" err="1">
                <a:solidFill>
                  <a:schemeClr val="bg1"/>
                </a:solidFill>
              </a:rPr>
              <a:t>Dayanti</a:t>
            </a:r>
            <a:endParaRPr lang="en-US" dirty="0">
              <a:solidFill>
                <a:schemeClr val="bg1"/>
              </a:solidFill>
            </a:endParaRPr>
          </a:p>
          <a:p>
            <a:r>
              <a:rPr lang="en-US" dirty="0">
                <a:solidFill>
                  <a:schemeClr val="bg1"/>
                </a:solidFill>
              </a:rPr>
              <a:t>NIM : 825200049</a:t>
            </a:r>
          </a:p>
        </p:txBody>
      </p:sp>
    </p:spTree>
    <p:extLst>
      <p:ext uri="{BB962C8B-B14F-4D97-AF65-F5344CB8AC3E}">
        <p14:creationId xmlns:p14="http://schemas.microsoft.com/office/powerpoint/2010/main" val="9950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B088-4844-43EA-9F51-8105B84E7412}"/>
              </a:ext>
            </a:extLst>
          </p:cNvPr>
          <p:cNvSpPr>
            <a:spLocks noGrp="1"/>
          </p:cNvSpPr>
          <p:nvPr>
            <p:ph type="title"/>
          </p:nvPr>
        </p:nvSpPr>
        <p:spPr/>
        <p:txBody>
          <a:bodyPr>
            <a:normAutofit/>
          </a:bodyPr>
          <a:lstStyle/>
          <a:p>
            <a:pPr fontAlgn="base"/>
            <a:r>
              <a:rPr lang="en-US" dirty="0"/>
              <a:t>What is big data analytics?</a:t>
            </a:r>
            <a:endParaRPr lang="en-ID" dirty="0"/>
          </a:p>
        </p:txBody>
      </p:sp>
      <p:sp>
        <p:nvSpPr>
          <p:cNvPr id="3" name="Content Placeholder 2">
            <a:extLst>
              <a:ext uri="{FF2B5EF4-FFF2-40B4-BE49-F238E27FC236}">
                <a16:creationId xmlns:a16="http://schemas.microsoft.com/office/drawing/2014/main" id="{1C277FAA-EAE6-497A-B642-37B137A32110}"/>
              </a:ext>
            </a:extLst>
          </p:cNvPr>
          <p:cNvSpPr>
            <a:spLocks noGrp="1"/>
          </p:cNvSpPr>
          <p:nvPr>
            <p:ph idx="1"/>
          </p:nvPr>
        </p:nvSpPr>
        <p:spPr/>
        <p:txBody>
          <a:bodyPr/>
          <a:lstStyle/>
          <a:p>
            <a:r>
              <a:rPr lang="en-US" dirty="0"/>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endParaRPr lang="en-ID" dirty="0"/>
          </a:p>
        </p:txBody>
      </p:sp>
    </p:spTree>
    <p:extLst>
      <p:ext uri="{BB962C8B-B14F-4D97-AF65-F5344CB8AC3E}">
        <p14:creationId xmlns:p14="http://schemas.microsoft.com/office/powerpoint/2010/main" val="372432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1B11-DD11-4F02-BA81-7B41E3E4D3D6}"/>
              </a:ext>
            </a:extLst>
          </p:cNvPr>
          <p:cNvSpPr>
            <a:spLocks noGrp="1"/>
          </p:cNvSpPr>
          <p:nvPr>
            <p:ph type="title"/>
          </p:nvPr>
        </p:nvSpPr>
        <p:spPr/>
        <p:txBody>
          <a:bodyPr>
            <a:normAutofit/>
          </a:bodyPr>
          <a:lstStyle/>
          <a:p>
            <a:r>
              <a:rPr lang="en-ID" dirty="0"/>
              <a:t>How Big Data works</a:t>
            </a:r>
          </a:p>
        </p:txBody>
      </p:sp>
      <p:sp>
        <p:nvSpPr>
          <p:cNvPr id="3" name="Content Placeholder 2">
            <a:extLst>
              <a:ext uri="{FF2B5EF4-FFF2-40B4-BE49-F238E27FC236}">
                <a16:creationId xmlns:a16="http://schemas.microsoft.com/office/drawing/2014/main" id="{B921C04B-B1C4-4198-B3A2-77EBC8A725B8}"/>
              </a:ext>
            </a:extLst>
          </p:cNvPr>
          <p:cNvSpPr>
            <a:spLocks noGrp="1"/>
          </p:cNvSpPr>
          <p:nvPr>
            <p:ph idx="1"/>
          </p:nvPr>
        </p:nvSpPr>
        <p:spPr/>
        <p:txBody>
          <a:bodyPr>
            <a:normAutofit/>
          </a:bodyPr>
          <a:lstStyle/>
          <a:p>
            <a:r>
              <a:rPr lang="en-US" dirty="0"/>
              <a:t>Set a big data strategy.</a:t>
            </a:r>
          </a:p>
          <a:p>
            <a:r>
              <a:rPr lang="en-US" dirty="0"/>
              <a:t>Identify big data sources.</a:t>
            </a:r>
          </a:p>
          <a:p>
            <a:r>
              <a:rPr lang="en-US" dirty="0"/>
              <a:t>Access, manage and store the data.</a:t>
            </a:r>
          </a:p>
          <a:p>
            <a:r>
              <a:rPr lang="en-US" dirty="0"/>
              <a:t>Analyze the data.</a:t>
            </a:r>
          </a:p>
          <a:p>
            <a:r>
              <a:rPr lang="en-US" dirty="0"/>
              <a:t>Make data-driven decisions.</a:t>
            </a:r>
          </a:p>
        </p:txBody>
      </p:sp>
    </p:spTree>
    <p:extLst>
      <p:ext uri="{BB962C8B-B14F-4D97-AF65-F5344CB8AC3E}">
        <p14:creationId xmlns:p14="http://schemas.microsoft.com/office/powerpoint/2010/main" val="2667107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D11A-CF3F-4272-BABC-9DE9AE4B0296}"/>
              </a:ext>
            </a:extLst>
          </p:cNvPr>
          <p:cNvSpPr>
            <a:spLocks noGrp="1"/>
          </p:cNvSpPr>
          <p:nvPr>
            <p:ph type="title"/>
          </p:nvPr>
        </p:nvSpPr>
        <p:spPr/>
        <p:txBody>
          <a:bodyPr/>
          <a:lstStyle/>
          <a:p>
            <a:r>
              <a:rPr lang="en-US" dirty="0"/>
              <a:t>Why Is Big Data Important?</a:t>
            </a:r>
          </a:p>
        </p:txBody>
      </p:sp>
      <p:sp>
        <p:nvSpPr>
          <p:cNvPr id="3" name="Content Placeholder 2">
            <a:extLst>
              <a:ext uri="{FF2B5EF4-FFF2-40B4-BE49-F238E27FC236}">
                <a16:creationId xmlns:a16="http://schemas.microsoft.com/office/drawing/2014/main" id="{0BFE5815-C74B-42F1-9DA3-8425F946D4FA}"/>
              </a:ext>
            </a:extLst>
          </p:cNvPr>
          <p:cNvSpPr>
            <a:spLocks noGrp="1"/>
          </p:cNvSpPr>
          <p:nvPr>
            <p:ph idx="1"/>
          </p:nvPr>
        </p:nvSpPr>
        <p:spPr/>
        <p:txBody>
          <a:bodyPr/>
          <a:lstStyle/>
          <a:p>
            <a:r>
              <a:rPr lang="en-US" dirty="0"/>
              <a:t>Cost savings</a:t>
            </a:r>
          </a:p>
          <a:p>
            <a:r>
              <a:rPr lang="en-ID" dirty="0"/>
              <a:t>Time reductions</a:t>
            </a:r>
            <a:endParaRPr lang="en-US" dirty="0"/>
          </a:p>
          <a:p>
            <a:r>
              <a:rPr lang="en-US" dirty="0"/>
              <a:t>Product development</a:t>
            </a:r>
          </a:p>
          <a:p>
            <a:r>
              <a:rPr lang="en-US" dirty="0"/>
              <a:t>Market insights</a:t>
            </a:r>
          </a:p>
        </p:txBody>
      </p:sp>
    </p:spTree>
    <p:extLst>
      <p:ext uri="{BB962C8B-B14F-4D97-AF65-F5344CB8AC3E}">
        <p14:creationId xmlns:p14="http://schemas.microsoft.com/office/powerpoint/2010/main" val="3722693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291F-EBF0-4888-92E6-40D6559CC956}"/>
              </a:ext>
            </a:extLst>
          </p:cNvPr>
          <p:cNvSpPr>
            <a:spLocks noGrp="1"/>
          </p:cNvSpPr>
          <p:nvPr>
            <p:ph type="title"/>
          </p:nvPr>
        </p:nvSpPr>
        <p:spPr/>
        <p:txBody>
          <a:bodyPr/>
          <a:lstStyle/>
          <a:p>
            <a:r>
              <a:rPr lang="en-US" dirty="0"/>
              <a:t>Big data analytics tools and technology</a:t>
            </a:r>
          </a:p>
        </p:txBody>
      </p:sp>
      <p:sp>
        <p:nvSpPr>
          <p:cNvPr id="3" name="Content Placeholder 2">
            <a:extLst>
              <a:ext uri="{FF2B5EF4-FFF2-40B4-BE49-F238E27FC236}">
                <a16:creationId xmlns:a16="http://schemas.microsoft.com/office/drawing/2014/main" id="{5431DF8A-B9AB-4C78-8AAF-8E6D5E88CD87}"/>
              </a:ext>
            </a:extLst>
          </p:cNvPr>
          <p:cNvSpPr>
            <a:spLocks noGrp="1"/>
          </p:cNvSpPr>
          <p:nvPr>
            <p:ph idx="1"/>
          </p:nvPr>
        </p:nvSpPr>
        <p:spPr/>
        <p:txBody>
          <a:bodyPr>
            <a:normAutofit fontScale="85000" lnSpcReduction="20000"/>
          </a:bodyPr>
          <a:lstStyle/>
          <a:p>
            <a:r>
              <a:rPr lang="en-ID" dirty="0"/>
              <a:t>Tableau</a:t>
            </a:r>
          </a:p>
          <a:p>
            <a:r>
              <a:rPr lang="en-ID" dirty="0"/>
              <a:t>SAS Data Preparation</a:t>
            </a:r>
          </a:p>
          <a:p>
            <a:r>
              <a:rPr lang="en-ID" dirty="0"/>
              <a:t>IBM SPS Modeler</a:t>
            </a:r>
          </a:p>
          <a:p>
            <a:r>
              <a:rPr lang="en-ID" dirty="0"/>
              <a:t>R-Programming</a:t>
            </a:r>
          </a:p>
          <a:p>
            <a:r>
              <a:rPr lang="en-ID" dirty="0"/>
              <a:t>Oracle Big Data Service</a:t>
            </a:r>
          </a:p>
          <a:p>
            <a:r>
              <a:rPr lang="en-ID" dirty="0"/>
              <a:t>Hadoop</a:t>
            </a:r>
          </a:p>
          <a:p>
            <a:r>
              <a:rPr lang="en-ID" dirty="0"/>
              <a:t>MapReduce</a:t>
            </a:r>
          </a:p>
          <a:p>
            <a:r>
              <a:rPr lang="en-ID" dirty="0"/>
              <a:t>YARN </a:t>
            </a:r>
          </a:p>
          <a:p>
            <a:r>
              <a:rPr lang="en-ID" dirty="0"/>
              <a:t>NoSQL </a:t>
            </a:r>
          </a:p>
          <a:p>
            <a:r>
              <a:rPr lang="en-ID" dirty="0"/>
              <a:t>Spark</a:t>
            </a:r>
          </a:p>
          <a:p>
            <a:r>
              <a:rPr lang="en-ID" dirty="0" err="1"/>
              <a:t>dll</a:t>
            </a:r>
            <a:endParaRPr lang="en-ID" dirty="0"/>
          </a:p>
          <a:p>
            <a:endParaRPr lang="en-ID" u="sng" dirty="0">
              <a:hlinkClick r:id="rId2"/>
            </a:endParaRPr>
          </a:p>
        </p:txBody>
      </p:sp>
    </p:spTree>
    <p:extLst>
      <p:ext uri="{BB962C8B-B14F-4D97-AF65-F5344CB8AC3E}">
        <p14:creationId xmlns:p14="http://schemas.microsoft.com/office/powerpoint/2010/main" val="161151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 ma:contentTypeID="0x010100C5F10C5EB766D94885846BFCA63D9576" ma:contentTypeVersion="2" ma:contentTypeDescription="Buat sebuah dokumen baru." ma:contentTypeScope="" ma:versionID="32967be82c0dfb0063ec888a4b9419d4">
  <xsd:schema xmlns:xsd="http://www.w3.org/2001/XMLSchema" xmlns:xs="http://www.w3.org/2001/XMLSchema" xmlns:p="http://schemas.microsoft.com/office/2006/metadata/properties" xmlns:ns2="44b42f39-4ce3-48da-a7ed-4d3f762f4c91" targetNamespace="http://schemas.microsoft.com/office/2006/metadata/properties" ma:root="true" ma:fieldsID="a60a3268dbd35f8080484ae7c57a29ea" ns2:_="">
    <xsd:import namespace="44b42f39-4ce3-48da-a7ed-4d3f762f4c9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b42f39-4ce3-48da-a7ed-4d3f762f4c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A026FA-2210-4D62-BE1B-ABC66DA737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b42f39-4ce3-48da-a7ed-4d3f762f4c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FA289-49EE-427C-90B7-305D13679551}">
  <ds:schemaRefs>
    <ds:schemaRef ds:uri="http://schemas.microsoft.com/sharepoint/v3/contenttype/forms"/>
  </ds:schemaRefs>
</ds:datastoreItem>
</file>

<file path=customXml/itemProps3.xml><?xml version="1.0" encoding="utf-8"?>
<ds:datastoreItem xmlns:ds="http://schemas.openxmlformats.org/officeDocument/2006/customXml" ds:itemID="{56FB94F8-47D7-420F-A41E-747ABA16BE4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915</TotalTime>
  <Words>186</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BIG DATA  (https://www.sas.com/en_id/insights/big-data/what-is-big-data.html) (https://www.tableau.com/learn/articles/big-data-analytics)</vt:lpstr>
      <vt:lpstr>What is big data analytics?</vt:lpstr>
      <vt:lpstr>How Big Data works</vt:lpstr>
      <vt:lpstr>Why Is Big Data Important?</vt:lpstr>
      <vt:lpstr>Big data analytics tools and 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 in Organizations</dc:title>
  <cp:lastModifiedBy>Afina Putri</cp:lastModifiedBy>
  <cp:revision>46</cp:revision>
  <dcterms:created xsi:type="dcterms:W3CDTF">2020-06-30T09:10:45Z</dcterms:created>
  <dcterms:modified xsi:type="dcterms:W3CDTF">2020-10-03T20:47:35Z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0x010100C5F10C5EB766D94885846BFCA63D9576</vt:lpwstr>
  </property>
</Properties>
</file>