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ENTERPTISE ARCHITECTURE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aplikasi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Archi</a:t>
            </a:r>
            <a:endParaRPr lang="en-US" dirty="0" smtClean="0">
              <a:solidFill>
                <a:schemeClr val="accent4"/>
              </a:solidFill>
            </a:endParaRPr>
          </a:p>
          <a:p>
            <a:pPr marL="624078" indent="-514350">
              <a:buSzPct val="100000"/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antarmuka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Buku manual untuk instalasi dan interaksi antarmuka aplikasi Archi dapat dilihat pada file terpisah (</a:t>
            </a:r>
            <a:r>
              <a:rPr lang="en-US" b="1" smtClean="0">
                <a:solidFill>
                  <a:schemeClr val="accent4"/>
                </a:solidFill>
              </a:rPr>
              <a:t>Archi User Guide.pdf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E7A090-91BB-469A-BA1A-20DC335C6A5A}"/>
</file>

<file path=customXml/itemProps2.xml><?xml version="1.0" encoding="utf-8"?>
<ds:datastoreItem xmlns:ds="http://schemas.openxmlformats.org/officeDocument/2006/customXml" ds:itemID="{08E29042-3ECF-4F23-9CC9-CD5408817D55}"/>
</file>

<file path=customXml/itemProps3.xml><?xml version="1.0" encoding="utf-8"?>
<ds:datastoreItem xmlns:ds="http://schemas.openxmlformats.org/officeDocument/2006/customXml" ds:itemID="{70C4C29A-2C27-4FA2-9149-703F6A8BFF2B}"/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ENTERPTISE ARCHITECTURE</vt:lpstr>
      <vt:lpstr>Topik bahasan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27</cp:revision>
  <dcterms:created xsi:type="dcterms:W3CDTF">2020-06-08T01:30:48Z</dcterms:created>
  <dcterms:modified xsi:type="dcterms:W3CDTF">2021-03-02T02:41:20Z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