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diagrams/data4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colors3.xml" ContentType="application/vnd.openxmlformats-officedocument.drawingml.diagramColors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3.xml" ContentType="application/vnd.ms-office.drawingml.diagramDrawing+xml"/>
  <Override PartName="/ppt/diagrams/layout5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quickStyle3.xml" ContentType="application/vnd.openxmlformats-officedocument.drawingml.diagramStyl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5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60836-1B65-4D6A-89FA-2192E7753B20}" type="doc">
      <dgm:prSet loTypeId="urn:microsoft.com/office/officeart/2005/8/layout/vList5" loCatId="list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en-US"/>
        </a:p>
      </dgm:t>
    </dgm:pt>
    <dgm:pt modelId="{F61E9A20-3980-45EB-BD1F-3863E77EE1FD}">
      <dgm:prSet phldrT="[Text]" custT="1"/>
      <dgm:spPr/>
      <dgm:t>
        <a:bodyPr/>
        <a:lstStyle/>
        <a:p>
          <a:pPr algn="l"/>
          <a:r>
            <a:rPr lang="en-US" sz="2400" b="1">
              <a:latin typeface="Arial Narrow" pitchFamily="34" charset="0"/>
            </a:rPr>
            <a:t>1. Metamodel</a:t>
          </a:r>
          <a:endParaRPr lang="en-US" sz="2400">
            <a:latin typeface="Arial Narrow" pitchFamily="34" charset="0"/>
          </a:endParaRPr>
        </a:p>
      </dgm:t>
    </dgm:pt>
    <dgm:pt modelId="{32A60797-D256-4451-A84F-B0935D9A8197}" type="parTrans" cxnId="{136DFB06-C7DB-4125-A160-502D91E72306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5B28AEA8-DF0D-41E8-BB6E-94C04F44953B}" type="sibTrans" cxnId="{136DFB06-C7DB-4125-A160-502D91E72306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BCE26CA3-3E1F-476D-944E-10D31265DCCE}">
      <dgm:prSet phldrT="[Text]" custT="1"/>
      <dgm:spPr/>
      <dgm:t>
        <a:bodyPr/>
        <a:lstStyle/>
        <a:p>
          <a:r>
            <a:rPr lang="en-US" sz="1800">
              <a:latin typeface="Arial Narrow" pitchFamily="34" charset="0"/>
            </a:rPr>
            <a:t>mendefinisikan elemen dasar arsitektural </a:t>
          </a:r>
        </a:p>
      </dgm:t>
    </dgm:pt>
    <dgm:pt modelId="{434CC884-F2CD-4713-815F-1B3343786ACC}" type="parTrans" cxnId="{5D5F77F7-B19A-41C9-BE02-BBC4A8525B55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799DE0CE-E15C-4494-BA64-0672A053B86C}" type="sibTrans" cxnId="{5D5F77F7-B19A-41C9-BE02-BBC4A8525B55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B677F5A8-0174-42FD-A488-769562A463F3}">
      <dgm:prSet phldrT="[Text]" custT="1"/>
      <dgm:spPr/>
      <dgm:t>
        <a:bodyPr/>
        <a:lstStyle/>
        <a:p>
          <a:pPr algn="l"/>
          <a:r>
            <a:rPr lang="en-US" sz="2400" b="1">
              <a:latin typeface="Arial Narrow" pitchFamily="34" charset="0"/>
            </a:rPr>
            <a:t>2. Artefak (</a:t>
          </a:r>
          <a:r>
            <a:rPr lang="en-US" sz="2400" b="1" i="1">
              <a:latin typeface="Arial Narrow" pitchFamily="34" charset="0"/>
            </a:rPr>
            <a:t>artifact</a:t>
          </a:r>
          <a:r>
            <a:rPr lang="en-US" sz="2400" b="1">
              <a:latin typeface="Arial Narrow" pitchFamily="34" charset="0"/>
            </a:rPr>
            <a:t>)</a:t>
          </a:r>
          <a:endParaRPr lang="en-US" sz="2400">
            <a:latin typeface="Arial Narrow" pitchFamily="34" charset="0"/>
          </a:endParaRPr>
        </a:p>
      </dgm:t>
    </dgm:pt>
    <dgm:pt modelId="{6544E19F-5A4A-4507-96DB-27F57904F6B1}" type="parTrans" cxnId="{CC287292-B150-4709-87AE-056789B83953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9E7784BC-78B1-46C6-B3D9-B3598050EAAA}" type="sibTrans" cxnId="{CC287292-B150-4709-87AE-056789B83953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018ABBE3-E6D1-493A-8E36-09F4E53C1A64}">
      <dgm:prSet phldrT="[Text]" custT="1"/>
      <dgm:spPr/>
      <dgm:t>
        <a:bodyPr/>
        <a:lstStyle/>
        <a:p>
          <a:r>
            <a:rPr lang="en-US" sz="1800">
              <a:latin typeface="Arial Narrow" pitchFamily="34" charset="0"/>
            </a:rPr>
            <a:t>sebuah cara komunikasi yang digunakan untuk menyajikan view tertentu dari arsitektur. Artefak diatur ke dalam bentuk katalog, matriks, dan diagram</a:t>
          </a:r>
        </a:p>
      </dgm:t>
    </dgm:pt>
    <dgm:pt modelId="{8714AEC2-1EE8-4A64-850D-8AD846994DCC}" type="parTrans" cxnId="{16C61596-9E7E-406B-BF1F-369EE40F73A8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9A1BE0CF-84AB-412B-83CE-5A4C54B4BB49}" type="sibTrans" cxnId="{16C61596-9E7E-406B-BF1F-369EE40F73A8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1950993C-CF11-4369-B923-0965BAE9014B}">
      <dgm:prSet phldrT="[Text]" custT="1"/>
      <dgm:spPr/>
      <dgm:t>
        <a:bodyPr/>
        <a:lstStyle/>
        <a:p>
          <a:pPr algn="l"/>
          <a:r>
            <a:rPr lang="en-US" sz="2400" b="1" i="0">
              <a:latin typeface="Arial Narrow" pitchFamily="34" charset="0"/>
            </a:rPr>
            <a:t>3. </a:t>
          </a:r>
          <a:r>
            <a:rPr lang="en-US" sz="2400" b="1" i="1">
              <a:latin typeface="Arial Narrow" pitchFamily="34" charset="0"/>
            </a:rPr>
            <a:t>Building block</a:t>
          </a:r>
          <a:endParaRPr lang="en-US" sz="2400" i="1">
            <a:latin typeface="Arial Narrow" pitchFamily="34" charset="0"/>
          </a:endParaRPr>
        </a:p>
      </dgm:t>
    </dgm:pt>
    <dgm:pt modelId="{9996B060-A45A-472C-B9AB-DC03022347FA}" type="parTrans" cxnId="{63004D39-0DB2-40A9-A7EA-A160645F6BF2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304BE482-4DC5-4ED8-AB11-81DCCA4AC5F5}" type="sibTrans" cxnId="{63004D39-0DB2-40A9-A7EA-A160645F6BF2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7754C807-F75F-43D1-BB21-9B52048292F1}">
      <dgm:prSet phldrT="[Text]" custT="1"/>
      <dgm:spPr/>
      <dgm:t>
        <a:bodyPr/>
        <a:lstStyle/>
        <a:p>
          <a:r>
            <a:rPr lang="en-US" sz="1800">
              <a:latin typeface="Arial Narrow" pitchFamily="34" charset="0"/>
            </a:rPr>
            <a:t>komponen penting dari arsitektur yang membentuk kerangkanya</a:t>
          </a:r>
        </a:p>
      </dgm:t>
    </dgm:pt>
    <dgm:pt modelId="{164A4D82-7DE6-408C-A1D8-8ED5C87A30F1}" type="parTrans" cxnId="{E19E9D9B-7DBF-4670-A69E-0241283DB9B8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8AE25A18-224B-4343-9201-347B98C7685E}" type="sibTrans" cxnId="{E19E9D9B-7DBF-4670-A69E-0241283DB9B8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D9AA5E2B-B676-4368-8E8A-87A4FF842ED4}">
      <dgm:prSet custT="1"/>
      <dgm:spPr/>
      <dgm:t>
        <a:bodyPr/>
        <a:lstStyle/>
        <a:p>
          <a:pPr algn="l"/>
          <a:r>
            <a:rPr lang="en-US" sz="2400" b="1">
              <a:latin typeface="Arial Narrow" pitchFamily="34" charset="0"/>
            </a:rPr>
            <a:t>4. Hasil akhir (</a:t>
          </a:r>
          <a:r>
            <a:rPr lang="en-US" sz="2400" b="1" i="1">
              <a:latin typeface="Arial Narrow" pitchFamily="34" charset="0"/>
            </a:rPr>
            <a:t>deliverable</a:t>
          </a:r>
          <a:r>
            <a:rPr lang="en-US" sz="2400" b="1">
              <a:latin typeface="Arial Narrow" pitchFamily="34" charset="0"/>
            </a:rPr>
            <a:t>)</a:t>
          </a:r>
          <a:endParaRPr lang="en-US" sz="2400">
            <a:latin typeface="Arial Narrow" pitchFamily="34" charset="0"/>
          </a:endParaRPr>
        </a:p>
      </dgm:t>
    </dgm:pt>
    <dgm:pt modelId="{C849B5C7-C215-4DF7-A678-3B8B8470D1CE}" type="parTrans" cxnId="{349AB3A6-7A11-4025-B82B-C3A6D3DB06F8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EA67CBF5-BAEF-492A-A4B6-C9FC18A1ADA8}" type="sibTrans" cxnId="{349AB3A6-7A11-4025-B82B-C3A6D3DB06F8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15E68FBA-47A1-450B-BED2-9CC2DA3C9985}">
      <dgm:prSet custT="1"/>
      <dgm:spPr/>
      <dgm:t>
        <a:bodyPr/>
        <a:lstStyle/>
        <a:p>
          <a:r>
            <a:rPr lang="en-US" sz="1800">
              <a:latin typeface="Arial Narrow" pitchFamily="34" charset="0"/>
            </a:rPr>
            <a:t>dokumen yang disusun berdasarkan elemen-elemen sebelumnya dan divalidasi secara formal sebagai output dari tahapan-tahapan ADM yang berbeda</a:t>
          </a:r>
        </a:p>
      </dgm:t>
    </dgm:pt>
    <dgm:pt modelId="{B18E3131-B1A7-4798-B789-FB4CEEDD720C}" type="parTrans" cxnId="{44F1BDC7-823A-46D4-A32B-CDABDC414381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54200692-002B-4182-A4BE-25F406C8CAC5}" type="sibTrans" cxnId="{44F1BDC7-823A-46D4-A32B-CDABDC414381}">
      <dgm:prSet/>
      <dgm:spPr/>
      <dgm:t>
        <a:bodyPr/>
        <a:lstStyle/>
        <a:p>
          <a:endParaRPr lang="en-US" sz="1800">
            <a:latin typeface="Arial Narrow" pitchFamily="34" charset="0"/>
          </a:endParaRPr>
        </a:p>
      </dgm:t>
    </dgm:pt>
    <dgm:pt modelId="{EC884A8E-A6CC-4DEE-890C-C2FD99B90FA3}" type="pres">
      <dgm:prSet presAssocID="{12D60836-1B65-4D6A-89FA-2192E7753B20}" presName="Name0" presStyleCnt="0">
        <dgm:presLayoutVars>
          <dgm:dir/>
          <dgm:animLvl val="lvl"/>
          <dgm:resizeHandles val="exact"/>
        </dgm:presLayoutVars>
      </dgm:prSet>
      <dgm:spPr/>
    </dgm:pt>
    <dgm:pt modelId="{755957C6-FFB8-4970-8F40-227BD52A6D05}" type="pres">
      <dgm:prSet presAssocID="{F61E9A20-3980-45EB-BD1F-3863E77EE1FD}" presName="linNode" presStyleCnt="0"/>
      <dgm:spPr/>
    </dgm:pt>
    <dgm:pt modelId="{6D4BB039-9CCB-4C0F-9F36-F92F2155CCB0}" type="pres">
      <dgm:prSet presAssocID="{F61E9A20-3980-45EB-BD1F-3863E77EE1F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2D3B809-6068-419C-9799-98DADE1E19D3}" type="pres">
      <dgm:prSet presAssocID="{F61E9A20-3980-45EB-BD1F-3863E77EE1FD}" presName="descendantText" presStyleLbl="alignAccFollowNode1" presStyleIdx="0" presStyleCnt="4">
        <dgm:presLayoutVars>
          <dgm:bulletEnabled val="1"/>
        </dgm:presLayoutVars>
      </dgm:prSet>
      <dgm:spPr/>
    </dgm:pt>
    <dgm:pt modelId="{427E82A6-567F-44F4-97B8-6EF491325B74}" type="pres">
      <dgm:prSet presAssocID="{5B28AEA8-DF0D-41E8-BB6E-94C04F44953B}" presName="sp" presStyleCnt="0"/>
      <dgm:spPr/>
    </dgm:pt>
    <dgm:pt modelId="{EE09F700-2D07-4031-B415-A65937C32CA5}" type="pres">
      <dgm:prSet presAssocID="{B677F5A8-0174-42FD-A488-769562A463F3}" presName="linNode" presStyleCnt="0"/>
      <dgm:spPr/>
    </dgm:pt>
    <dgm:pt modelId="{B0BF5FD3-04A3-4F90-BFBD-B51E3197F534}" type="pres">
      <dgm:prSet presAssocID="{B677F5A8-0174-42FD-A488-769562A463F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000C781-EBF5-49C0-97BA-8F8743A20687}" type="pres">
      <dgm:prSet presAssocID="{B677F5A8-0174-42FD-A488-769562A463F3}" presName="descendantText" presStyleLbl="alignAccFollowNode1" presStyleIdx="1" presStyleCnt="4">
        <dgm:presLayoutVars>
          <dgm:bulletEnabled val="1"/>
        </dgm:presLayoutVars>
      </dgm:prSet>
      <dgm:spPr/>
    </dgm:pt>
    <dgm:pt modelId="{3EF537AD-B7A0-43B7-91EC-5EB41F7D9CBA}" type="pres">
      <dgm:prSet presAssocID="{9E7784BC-78B1-46C6-B3D9-B3598050EAAA}" presName="sp" presStyleCnt="0"/>
      <dgm:spPr/>
    </dgm:pt>
    <dgm:pt modelId="{2B470B1A-2E4A-41A3-80E2-A089B7711DE8}" type="pres">
      <dgm:prSet presAssocID="{1950993C-CF11-4369-B923-0965BAE9014B}" presName="linNode" presStyleCnt="0"/>
      <dgm:spPr/>
    </dgm:pt>
    <dgm:pt modelId="{D5F503CA-DDC3-448A-BCBF-18BF26594A4E}" type="pres">
      <dgm:prSet presAssocID="{1950993C-CF11-4369-B923-0965BAE901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5C038E7-C79E-40FF-832F-8F40AA7307BB}" type="pres">
      <dgm:prSet presAssocID="{1950993C-CF11-4369-B923-0965BAE9014B}" presName="descendantText" presStyleLbl="alignAccFollowNode1" presStyleIdx="2" presStyleCnt="4">
        <dgm:presLayoutVars>
          <dgm:bulletEnabled val="1"/>
        </dgm:presLayoutVars>
      </dgm:prSet>
      <dgm:spPr/>
    </dgm:pt>
    <dgm:pt modelId="{CA864E3E-C383-41C5-919B-5C5EFBEED92C}" type="pres">
      <dgm:prSet presAssocID="{304BE482-4DC5-4ED8-AB11-81DCCA4AC5F5}" presName="sp" presStyleCnt="0"/>
      <dgm:spPr/>
    </dgm:pt>
    <dgm:pt modelId="{860E42CB-8363-4841-A555-ACE92819BE37}" type="pres">
      <dgm:prSet presAssocID="{D9AA5E2B-B676-4368-8E8A-87A4FF842ED4}" presName="linNode" presStyleCnt="0"/>
      <dgm:spPr/>
    </dgm:pt>
    <dgm:pt modelId="{92FE801C-69D1-4258-B1C3-3573C0633C97}" type="pres">
      <dgm:prSet presAssocID="{D9AA5E2B-B676-4368-8E8A-87A4FF842ED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8BBD842-ACD2-4B58-9204-C303CD4CE6FD}" type="pres">
      <dgm:prSet presAssocID="{D9AA5E2B-B676-4368-8E8A-87A4FF842ED4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36DFB06-C7DB-4125-A160-502D91E72306}" srcId="{12D60836-1B65-4D6A-89FA-2192E7753B20}" destId="{F61E9A20-3980-45EB-BD1F-3863E77EE1FD}" srcOrd="0" destOrd="0" parTransId="{32A60797-D256-4451-A84F-B0935D9A8197}" sibTransId="{5B28AEA8-DF0D-41E8-BB6E-94C04F44953B}"/>
    <dgm:cxn modelId="{407E8114-2429-48B3-B0C1-F69A26B55F5D}" type="presOf" srcId="{018ABBE3-E6D1-493A-8E36-09F4E53C1A64}" destId="{9000C781-EBF5-49C0-97BA-8F8743A20687}" srcOrd="0" destOrd="0" presId="urn:microsoft.com/office/officeart/2005/8/layout/vList5"/>
    <dgm:cxn modelId="{63004D39-0DB2-40A9-A7EA-A160645F6BF2}" srcId="{12D60836-1B65-4D6A-89FA-2192E7753B20}" destId="{1950993C-CF11-4369-B923-0965BAE9014B}" srcOrd="2" destOrd="0" parTransId="{9996B060-A45A-472C-B9AB-DC03022347FA}" sibTransId="{304BE482-4DC5-4ED8-AB11-81DCCA4AC5F5}"/>
    <dgm:cxn modelId="{4915A144-17C3-4B31-A5DF-A437B915D163}" type="presOf" srcId="{15E68FBA-47A1-450B-BED2-9CC2DA3C9985}" destId="{18BBD842-ACD2-4B58-9204-C303CD4CE6FD}" srcOrd="0" destOrd="0" presId="urn:microsoft.com/office/officeart/2005/8/layout/vList5"/>
    <dgm:cxn modelId="{F8E71046-C351-4606-B8EC-9FBAEC548D9B}" type="presOf" srcId="{D9AA5E2B-B676-4368-8E8A-87A4FF842ED4}" destId="{92FE801C-69D1-4258-B1C3-3573C0633C97}" srcOrd="0" destOrd="0" presId="urn:microsoft.com/office/officeart/2005/8/layout/vList5"/>
    <dgm:cxn modelId="{EF71274F-EB8D-47F2-906E-2E08D118C630}" type="presOf" srcId="{12D60836-1B65-4D6A-89FA-2192E7753B20}" destId="{EC884A8E-A6CC-4DEE-890C-C2FD99B90FA3}" srcOrd="0" destOrd="0" presId="urn:microsoft.com/office/officeart/2005/8/layout/vList5"/>
    <dgm:cxn modelId="{7BF98552-4B48-4ECB-92B4-85974E70B2EA}" type="presOf" srcId="{1950993C-CF11-4369-B923-0965BAE9014B}" destId="{D5F503CA-DDC3-448A-BCBF-18BF26594A4E}" srcOrd="0" destOrd="0" presId="urn:microsoft.com/office/officeart/2005/8/layout/vList5"/>
    <dgm:cxn modelId="{ED6A7075-488C-47C8-B735-95512E32DF83}" type="presOf" srcId="{B677F5A8-0174-42FD-A488-769562A463F3}" destId="{B0BF5FD3-04A3-4F90-BFBD-B51E3197F534}" srcOrd="0" destOrd="0" presId="urn:microsoft.com/office/officeart/2005/8/layout/vList5"/>
    <dgm:cxn modelId="{BCE4585A-7033-4D0C-808D-C4CA7D70EFBD}" type="presOf" srcId="{7754C807-F75F-43D1-BB21-9B52048292F1}" destId="{B5C038E7-C79E-40FF-832F-8F40AA7307BB}" srcOrd="0" destOrd="0" presId="urn:microsoft.com/office/officeart/2005/8/layout/vList5"/>
    <dgm:cxn modelId="{CC287292-B150-4709-87AE-056789B83953}" srcId="{12D60836-1B65-4D6A-89FA-2192E7753B20}" destId="{B677F5A8-0174-42FD-A488-769562A463F3}" srcOrd="1" destOrd="0" parTransId="{6544E19F-5A4A-4507-96DB-27F57904F6B1}" sibTransId="{9E7784BC-78B1-46C6-B3D9-B3598050EAAA}"/>
    <dgm:cxn modelId="{16C61596-9E7E-406B-BF1F-369EE40F73A8}" srcId="{B677F5A8-0174-42FD-A488-769562A463F3}" destId="{018ABBE3-E6D1-493A-8E36-09F4E53C1A64}" srcOrd="0" destOrd="0" parTransId="{8714AEC2-1EE8-4A64-850D-8AD846994DCC}" sibTransId="{9A1BE0CF-84AB-412B-83CE-5A4C54B4BB49}"/>
    <dgm:cxn modelId="{E19E9D9B-7DBF-4670-A69E-0241283DB9B8}" srcId="{1950993C-CF11-4369-B923-0965BAE9014B}" destId="{7754C807-F75F-43D1-BB21-9B52048292F1}" srcOrd="0" destOrd="0" parTransId="{164A4D82-7DE6-408C-A1D8-8ED5C87A30F1}" sibTransId="{8AE25A18-224B-4343-9201-347B98C7685E}"/>
    <dgm:cxn modelId="{349AB3A6-7A11-4025-B82B-C3A6D3DB06F8}" srcId="{12D60836-1B65-4D6A-89FA-2192E7753B20}" destId="{D9AA5E2B-B676-4368-8E8A-87A4FF842ED4}" srcOrd="3" destOrd="0" parTransId="{C849B5C7-C215-4DF7-A678-3B8B8470D1CE}" sibTransId="{EA67CBF5-BAEF-492A-A4B6-C9FC18A1ADA8}"/>
    <dgm:cxn modelId="{B2AD89AF-5F4A-49E8-99E1-8BCE866033E5}" type="presOf" srcId="{BCE26CA3-3E1F-476D-944E-10D31265DCCE}" destId="{92D3B809-6068-419C-9799-98DADE1E19D3}" srcOrd="0" destOrd="0" presId="urn:microsoft.com/office/officeart/2005/8/layout/vList5"/>
    <dgm:cxn modelId="{44F1BDC7-823A-46D4-A32B-CDABDC414381}" srcId="{D9AA5E2B-B676-4368-8E8A-87A4FF842ED4}" destId="{15E68FBA-47A1-450B-BED2-9CC2DA3C9985}" srcOrd="0" destOrd="0" parTransId="{B18E3131-B1A7-4798-B789-FB4CEEDD720C}" sibTransId="{54200692-002B-4182-A4BE-25F406C8CAC5}"/>
    <dgm:cxn modelId="{8D3744D9-1700-4DA5-845F-4A2B442E08B3}" type="presOf" srcId="{F61E9A20-3980-45EB-BD1F-3863E77EE1FD}" destId="{6D4BB039-9CCB-4C0F-9F36-F92F2155CCB0}" srcOrd="0" destOrd="0" presId="urn:microsoft.com/office/officeart/2005/8/layout/vList5"/>
    <dgm:cxn modelId="{5D5F77F7-B19A-41C9-BE02-BBC4A8525B55}" srcId="{F61E9A20-3980-45EB-BD1F-3863E77EE1FD}" destId="{BCE26CA3-3E1F-476D-944E-10D31265DCCE}" srcOrd="0" destOrd="0" parTransId="{434CC884-F2CD-4713-815F-1B3343786ACC}" sibTransId="{799DE0CE-E15C-4494-BA64-0672A053B86C}"/>
    <dgm:cxn modelId="{7970E5AA-A0F2-4198-BD66-BA87334F342A}" type="presParOf" srcId="{EC884A8E-A6CC-4DEE-890C-C2FD99B90FA3}" destId="{755957C6-FFB8-4970-8F40-227BD52A6D05}" srcOrd="0" destOrd="0" presId="urn:microsoft.com/office/officeart/2005/8/layout/vList5"/>
    <dgm:cxn modelId="{94A07798-19D7-407C-92CB-85BF103EFCA9}" type="presParOf" srcId="{755957C6-FFB8-4970-8F40-227BD52A6D05}" destId="{6D4BB039-9CCB-4C0F-9F36-F92F2155CCB0}" srcOrd="0" destOrd="0" presId="urn:microsoft.com/office/officeart/2005/8/layout/vList5"/>
    <dgm:cxn modelId="{F4B7AF46-0B7B-4966-9585-34A67DF741D9}" type="presParOf" srcId="{755957C6-FFB8-4970-8F40-227BD52A6D05}" destId="{92D3B809-6068-419C-9799-98DADE1E19D3}" srcOrd="1" destOrd="0" presId="urn:microsoft.com/office/officeart/2005/8/layout/vList5"/>
    <dgm:cxn modelId="{5A22CB79-1038-4DA4-B5E2-F1F00AEAD7F0}" type="presParOf" srcId="{EC884A8E-A6CC-4DEE-890C-C2FD99B90FA3}" destId="{427E82A6-567F-44F4-97B8-6EF491325B74}" srcOrd="1" destOrd="0" presId="urn:microsoft.com/office/officeart/2005/8/layout/vList5"/>
    <dgm:cxn modelId="{D3ACB5B6-4444-4A7A-A950-E40187A5DB4F}" type="presParOf" srcId="{EC884A8E-A6CC-4DEE-890C-C2FD99B90FA3}" destId="{EE09F700-2D07-4031-B415-A65937C32CA5}" srcOrd="2" destOrd="0" presId="urn:microsoft.com/office/officeart/2005/8/layout/vList5"/>
    <dgm:cxn modelId="{58F11670-5252-4E30-9824-75BC8DD59C9E}" type="presParOf" srcId="{EE09F700-2D07-4031-B415-A65937C32CA5}" destId="{B0BF5FD3-04A3-4F90-BFBD-B51E3197F534}" srcOrd="0" destOrd="0" presId="urn:microsoft.com/office/officeart/2005/8/layout/vList5"/>
    <dgm:cxn modelId="{E92535B3-7B6B-44EA-9D42-AE9787C694DC}" type="presParOf" srcId="{EE09F700-2D07-4031-B415-A65937C32CA5}" destId="{9000C781-EBF5-49C0-97BA-8F8743A20687}" srcOrd="1" destOrd="0" presId="urn:microsoft.com/office/officeart/2005/8/layout/vList5"/>
    <dgm:cxn modelId="{5BD9922E-9EB8-4753-A4C5-3CE3434AD0F7}" type="presParOf" srcId="{EC884A8E-A6CC-4DEE-890C-C2FD99B90FA3}" destId="{3EF537AD-B7A0-43B7-91EC-5EB41F7D9CBA}" srcOrd="3" destOrd="0" presId="urn:microsoft.com/office/officeart/2005/8/layout/vList5"/>
    <dgm:cxn modelId="{A4B53E9C-F690-4F3E-8060-D42A2F75C491}" type="presParOf" srcId="{EC884A8E-A6CC-4DEE-890C-C2FD99B90FA3}" destId="{2B470B1A-2E4A-41A3-80E2-A089B7711DE8}" srcOrd="4" destOrd="0" presId="urn:microsoft.com/office/officeart/2005/8/layout/vList5"/>
    <dgm:cxn modelId="{570B6783-0FEA-41BD-A6F8-BDEEC9E3649C}" type="presParOf" srcId="{2B470B1A-2E4A-41A3-80E2-A089B7711DE8}" destId="{D5F503CA-DDC3-448A-BCBF-18BF26594A4E}" srcOrd="0" destOrd="0" presId="urn:microsoft.com/office/officeart/2005/8/layout/vList5"/>
    <dgm:cxn modelId="{8662452F-71FB-41F9-ADB9-63BF13FF8543}" type="presParOf" srcId="{2B470B1A-2E4A-41A3-80E2-A089B7711DE8}" destId="{B5C038E7-C79E-40FF-832F-8F40AA7307BB}" srcOrd="1" destOrd="0" presId="urn:microsoft.com/office/officeart/2005/8/layout/vList5"/>
    <dgm:cxn modelId="{55489584-7771-4010-ACF3-FC30BCDC0536}" type="presParOf" srcId="{EC884A8E-A6CC-4DEE-890C-C2FD99B90FA3}" destId="{CA864E3E-C383-41C5-919B-5C5EFBEED92C}" srcOrd="5" destOrd="0" presId="urn:microsoft.com/office/officeart/2005/8/layout/vList5"/>
    <dgm:cxn modelId="{C1C05C27-7657-4832-A6D0-A4D5CE1B024D}" type="presParOf" srcId="{EC884A8E-A6CC-4DEE-890C-C2FD99B90FA3}" destId="{860E42CB-8363-4841-A555-ACE92819BE37}" srcOrd="6" destOrd="0" presId="urn:microsoft.com/office/officeart/2005/8/layout/vList5"/>
    <dgm:cxn modelId="{768CB9F5-FEEE-4A29-BF26-93B9BD663219}" type="presParOf" srcId="{860E42CB-8363-4841-A555-ACE92819BE37}" destId="{92FE801C-69D1-4258-B1C3-3573C0633C97}" srcOrd="0" destOrd="0" presId="urn:microsoft.com/office/officeart/2005/8/layout/vList5"/>
    <dgm:cxn modelId="{FD27F656-6FBD-4A82-AC0E-60C14121F880}" type="presParOf" srcId="{860E42CB-8363-4841-A555-ACE92819BE37}" destId="{18BBD842-ACD2-4B58-9204-C303CD4CE6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917083-BB73-4024-84B4-0545EA9D205C}" type="doc">
      <dgm:prSet loTypeId="urn:microsoft.com/office/officeart/2005/8/layout/vList5" loCatId="list" qsTypeId="urn:microsoft.com/office/officeart/2005/8/quickstyle/simple1" qsCatId="simple" csTypeId="urn:microsoft.com/office/officeart/2005/8/colors/colorful1#8" csCatId="colorful" phldr="1"/>
      <dgm:spPr/>
      <dgm:t>
        <a:bodyPr/>
        <a:lstStyle/>
        <a:p>
          <a:endParaRPr lang="en-US"/>
        </a:p>
      </dgm:t>
    </dgm:pt>
    <dgm:pt modelId="{A5640DF2-CF40-4686-AAB2-71DFC481638D}">
      <dgm:prSet phldrT="[Text]"/>
      <dgm:spPr/>
      <dgm:t>
        <a:bodyPr/>
        <a:lstStyle/>
        <a:p>
          <a:pPr algn="l"/>
          <a:r>
            <a:rPr lang="en-US">
              <a:latin typeface="Arial Narrow" pitchFamily="34" charset="0"/>
            </a:rPr>
            <a:t>1. Arsitektur bisnis</a:t>
          </a:r>
        </a:p>
      </dgm:t>
    </dgm:pt>
    <dgm:pt modelId="{8820E9E2-D738-4E35-8A0C-209232B10944}" type="parTrans" cxnId="{E6F3BE7C-7669-40D3-BF33-9A230268B391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28065A58-EF33-4065-BE14-87430AA106CC}" type="sibTrans" cxnId="{E6F3BE7C-7669-40D3-BF33-9A230268B391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99573864-5921-4B5A-B516-541F528874EC}">
      <dgm:prSet phldrT="[Text]"/>
      <dgm:spPr/>
      <dgm:t>
        <a:bodyPr/>
        <a:lstStyle/>
        <a:p>
          <a:r>
            <a:rPr lang="en-US">
              <a:latin typeface="Arial Narrow" pitchFamily="34" charset="0"/>
            </a:rPr>
            <a:t>Unit organisasi, </a:t>
          </a:r>
          <a:r>
            <a:rPr lang="en-US" i="1">
              <a:latin typeface="Arial Narrow" pitchFamily="34" charset="0"/>
            </a:rPr>
            <a:t>Actor</a:t>
          </a:r>
          <a:r>
            <a:rPr lang="en-US">
              <a:latin typeface="Arial Narrow" pitchFamily="34" charset="0"/>
            </a:rPr>
            <a:t>, </a:t>
          </a:r>
          <a:r>
            <a:rPr lang="en-US" i="1">
              <a:latin typeface="Arial Narrow" pitchFamily="34" charset="0"/>
            </a:rPr>
            <a:t>Role</a:t>
          </a:r>
          <a:r>
            <a:rPr lang="en-US">
              <a:latin typeface="Arial Narrow" pitchFamily="34" charset="0"/>
            </a:rPr>
            <a:t>, Proses, Fungsi, Layanan bisnis</a:t>
          </a:r>
        </a:p>
      </dgm:t>
    </dgm:pt>
    <dgm:pt modelId="{04AE5177-CAB3-4C23-86BD-1E93A65E4C35}" type="parTrans" cxnId="{7734F74E-611B-4EF0-BE04-604A056C85FF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E0AF8659-6E45-471D-8B95-1D988D8825C4}" type="sibTrans" cxnId="{7734F74E-611B-4EF0-BE04-604A056C85FF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15E20078-6D60-4007-8FEF-30319ADC80BC}">
      <dgm:prSet phldrT="[Text]"/>
      <dgm:spPr/>
      <dgm:t>
        <a:bodyPr/>
        <a:lstStyle/>
        <a:p>
          <a:pPr algn="l"/>
          <a:r>
            <a:rPr lang="en-US">
              <a:latin typeface="Arial Narrow" pitchFamily="34" charset="0"/>
            </a:rPr>
            <a:t>2. Arsitektur data</a:t>
          </a:r>
        </a:p>
      </dgm:t>
    </dgm:pt>
    <dgm:pt modelId="{FDCEAA44-950A-44D2-90FC-62EFBDDCD9F7}" type="parTrans" cxnId="{093D98F8-7770-45E7-A868-5596F8E90F86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365701DF-202A-4810-85A9-2068A504F224}" type="sibTrans" cxnId="{093D98F8-7770-45E7-A868-5596F8E90F86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9E67E9C6-A88E-4456-BC96-2798D8549994}">
      <dgm:prSet phldrT="[Text]"/>
      <dgm:spPr/>
      <dgm:t>
        <a:bodyPr/>
        <a:lstStyle/>
        <a:p>
          <a:r>
            <a:rPr lang="en-US">
              <a:latin typeface="Arial Narrow" pitchFamily="34" charset="0"/>
            </a:rPr>
            <a:t>Entitas data</a:t>
          </a:r>
        </a:p>
      </dgm:t>
    </dgm:pt>
    <dgm:pt modelId="{2A196998-DDEB-4539-9A29-64B905B47769}" type="parTrans" cxnId="{C7911DD3-CEF9-48C8-AD16-D38ED994C3FE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F5BD25AD-29FA-4849-8E62-B21BEA602857}" type="sibTrans" cxnId="{C7911DD3-CEF9-48C8-AD16-D38ED994C3FE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7B4957E5-07CA-4BA3-ABE5-C25676D9B52F}">
      <dgm:prSet phldrT="[Text]"/>
      <dgm:spPr/>
      <dgm:t>
        <a:bodyPr/>
        <a:lstStyle/>
        <a:p>
          <a:pPr algn="l"/>
          <a:r>
            <a:rPr lang="en-US">
              <a:latin typeface="Arial Narrow" pitchFamily="34" charset="0"/>
            </a:rPr>
            <a:t>3. Arsitektur aplikasi</a:t>
          </a:r>
        </a:p>
      </dgm:t>
    </dgm:pt>
    <dgm:pt modelId="{16E0B1D6-BDAD-4591-B083-79D73BA1ED41}" type="parTrans" cxnId="{D2E31889-0350-42B8-8777-F34F84E1EA7B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BD55D005-22EF-4053-A3D6-9BFECF15FF89}" type="sibTrans" cxnId="{D2E31889-0350-42B8-8777-F34F84E1EA7B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9BC741D8-B58D-42F6-82E8-C54525455A5A}">
      <dgm:prSet phldrT="[Text]"/>
      <dgm:spPr/>
      <dgm:t>
        <a:bodyPr/>
        <a:lstStyle/>
        <a:p>
          <a:r>
            <a:rPr lang="en-US">
              <a:latin typeface="Arial Narrow" pitchFamily="34" charset="0"/>
            </a:rPr>
            <a:t>Komponen aplikasi</a:t>
          </a:r>
        </a:p>
      </dgm:t>
    </dgm:pt>
    <dgm:pt modelId="{B4145B5F-8DDC-45D4-AE8D-D2B1B9DD3B6B}" type="parTrans" cxnId="{4E2FE452-5FF1-43C0-8B5A-2CAB44692964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259372CB-3956-4CE5-AD20-F4F581A88DB1}" type="sibTrans" cxnId="{4E2FE452-5FF1-43C0-8B5A-2CAB44692964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D52D4C06-147A-4036-97CA-C0220208F331}">
      <dgm:prSet/>
      <dgm:spPr/>
      <dgm:t>
        <a:bodyPr/>
        <a:lstStyle/>
        <a:p>
          <a:pPr algn="l"/>
          <a:r>
            <a:rPr lang="en-US">
              <a:latin typeface="Arial Narrow" pitchFamily="34" charset="0"/>
            </a:rPr>
            <a:t>4. Arsitektur teknologi</a:t>
          </a:r>
        </a:p>
      </dgm:t>
    </dgm:pt>
    <dgm:pt modelId="{251ED90B-B4A5-4DE7-A559-38C747D85A3F}" type="parTrans" cxnId="{0DD871F0-4D46-4E01-9DEA-DA1ACAD05F8C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1E655E2B-E3D7-4258-9A5C-6B9796B0B2EC}" type="sibTrans" cxnId="{0DD871F0-4D46-4E01-9DEA-DA1ACAD05F8C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CE676375-55E3-446A-AAB9-2E2FFB28541B}">
      <dgm:prSet/>
      <dgm:spPr/>
      <dgm:t>
        <a:bodyPr/>
        <a:lstStyle/>
        <a:p>
          <a:r>
            <a:rPr lang="en-US">
              <a:latin typeface="Arial Narrow" pitchFamily="34" charset="0"/>
            </a:rPr>
            <a:t>Platform layanan, Komponen teknologi</a:t>
          </a:r>
        </a:p>
      </dgm:t>
    </dgm:pt>
    <dgm:pt modelId="{C40829BD-1F33-4034-9761-50026281885B}" type="parTrans" cxnId="{A0A438CA-CD21-40AA-876B-71E5B46F396B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28DD6CE7-CFB3-4811-8685-BC135CDB3C6E}" type="sibTrans" cxnId="{A0A438CA-CD21-40AA-876B-71E5B46F396B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99319D7D-3F68-4DA5-9106-C751B6EA1DD5}" type="pres">
      <dgm:prSet presAssocID="{6C917083-BB73-4024-84B4-0545EA9D205C}" presName="Name0" presStyleCnt="0">
        <dgm:presLayoutVars>
          <dgm:dir/>
          <dgm:animLvl val="lvl"/>
          <dgm:resizeHandles val="exact"/>
        </dgm:presLayoutVars>
      </dgm:prSet>
      <dgm:spPr/>
    </dgm:pt>
    <dgm:pt modelId="{44D18E39-A6AA-4681-82A6-CBC51131F876}" type="pres">
      <dgm:prSet presAssocID="{A5640DF2-CF40-4686-AAB2-71DFC481638D}" presName="linNode" presStyleCnt="0"/>
      <dgm:spPr/>
    </dgm:pt>
    <dgm:pt modelId="{0EDC53FE-1C40-4349-A575-73A75FE77ECA}" type="pres">
      <dgm:prSet presAssocID="{A5640DF2-CF40-4686-AAB2-71DFC481638D}" presName="parentText" presStyleLbl="node1" presStyleIdx="0" presStyleCnt="4" custScaleX="139683">
        <dgm:presLayoutVars>
          <dgm:chMax val="1"/>
          <dgm:bulletEnabled val="1"/>
        </dgm:presLayoutVars>
      </dgm:prSet>
      <dgm:spPr/>
    </dgm:pt>
    <dgm:pt modelId="{A90CED04-81DD-4195-8EB2-17D7FADCB1CC}" type="pres">
      <dgm:prSet presAssocID="{A5640DF2-CF40-4686-AAB2-71DFC481638D}" presName="descendantText" presStyleLbl="alignAccFollowNode1" presStyleIdx="0" presStyleCnt="4">
        <dgm:presLayoutVars>
          <dgm:bulletEnabled val="1"/>
        </dgm:presLayoutVars>
      </dgm:prSet>
      <dgm:spPr/>
    </dgm:pt>
    <dgm:pt modelId="{1EA8EFE6-8F27-4AF0-9BA9-320792EDC3E4}" type="pres">
      <dgm:prSet presAssocID="{28065A58-EF33-4065-BE14-87430AA106CC}" presName="sp" presStyleCnt="0"/>
      <dgm:spPr/>
    </dgm:pt>
    <dgm:pt modelId="{5F078EFC-5A69-4EF8-B0D6-486D5A4F6C07}" type="pres">
      <dgm:prSet presAssocID="{15E20078-6D60-4007-8FEF-30319ADC80BC}" presName="linNode" presStyleCnt="0"/>
      <dgm:spPr/>
    </dgm:pt>
    <dgm:pt modelId="{E827A4E7-4B9D-4C2A-9402-673B54D8ED8C}" type="pres">
      <dgm:prSet presAssocID="{15E20078-6D60-4007-8FEF-30319ADC80BC}" presName="parentText" presStyleLbl="node1" presStyleIdx="1" presStyleCnt="4" custScaleX="139683">
        <dgm:presLayoutVars>
          <dgm:chMax val="1"/>
          <dgm:bulletEnabled val="1"/>
        </dgm:presLayoutVars>
      </dgm:prSet>
      <dgm:spPr/>
    </dgm:pt>
    <dgm:pt modelId="{43C2B186-288D-47A3-A594-31A348CF5329}" type="pres">
      <dgm:prSet presAssocID="{15E20078-6D60-4007-8FEF-30319ADC80BC}" presName="descendantText" presStyleLbl="alignAccFollowNode1" presStyleIdx="1" presStyleCnt="4">
        <dgm:presLayoutVars>
          <dgm:bulletEnabled val="1"/>
        </dgm:presLayoutVars>
      </dgm:prSet>
      <dgm:spPr/>
    </dgm:pt>
    <dgm:pt modelId="{43D96666-13A8-42AC-B25A-37DAA50BDF4D}" type="pres">
      <dgm:prSet presAssocID="{365701DF-202A-4810-85A9-2068A504F224}" presName="sp" presStyleCnt="0"/>
      <dgm:spPr/>
    </dgm:pt>
    <dgm:pt modelId="{7AA627DE-211B-4B43-85E6-2E138B49C457}" type="pres">
      <dgm:prSet presAssocID="{7B4957E5-07CA-4BA3-ABE5-C25676D9B52F}" presName="linNode" presStyleCnt="0"/>
      <dgm:spPr/>
    </dgm:pt>
    <dgm:pt modelId="{3D36C565-CDFC-425D-9556-41C3F8B68524}" type="pres">
      <dgm:prSet presAssocID="{7B4957E5-07CA-4BA3-ABE5-C25676D9B52F}" presName="parentText" presStyleLbl="node1" presStyleIdx="2" presStyleCnt="4" custScaleX="139683">
        <dgm:presLayoutVars>
          <dgm:chMax val="1"/>
          <dgm:bulletEnabled val="1"/>
        </dgm:presLayoutVars>
      </dgm:prSet>
      <dgm:spPr/>
    </dgm:pt>
    <dgm:pt modelId="{46748101-0F5D-450D-98E2-EC6592257A38}" type="pres">
      <dgm:prSet presAssocID="{7B4957E5-07CA-4BA3-ABE5-C25676D9B52F}" presName="descendantText" presStyleLbl="alignAccFollowNode1" presStyleIdx="2" presStyleCnt="4">
        <dgm:presLayoutVars>
          <dgm:bulletEnabled val="1"/>
        </dgm:presLayoutVars>
      </dgm:prSet>
      <dgm:spPr/>
    </dgm:pt>
    <dgm:pt modelId="{7A16332B-9B6F-43C7-9E9A-6A83E8ED9B23}" type="pres">
      <dgm:prSet presAssocID="{BD55D005-22EF-4053-A3D6-9BFECF15FF89}" presName="sp" presStyleCnt="0"/>
      <dgm:spPr/>
    </dgm:pt>
    <dgm:pt modelId="{78F5CA85-C74B-4C05-A591-9BF9475907A7}" type="pres">
      <dgm:prSet presAssocID="{D52D4C06-147A-4036-97CA-C0220208F331}" presName="linNode" presStyleCnt="0"/>
      <dgm:spPr/>
    </dgm:pt>
    <dgm:pt modelId="{C11B72C6-D58E-4556-90FC-019A267C42EB}" type="pres">
      <dgm:prSet presAssocID="{D52D4C06-147A-4036-97CA-C0220208F331}" presName="parentText" presStyleLbl="node1" presStyleIdx="3" presStyleCnt="4" custScaleX="139683">
        <dgm:presLayoutVars>
          <dgm:chMax val="1"/>
          <dgm:bulletEnabled val="1"/>
        </dgm:presLayoutVars>
      </dgm:prSet>
      <dgm:spPr/>
    </dgm:pt>
    <dgm:pt modelId="{1722B060-5930-41EF-AA63-5C7180FF9F43}" type="pres">
      <dgm:prSet presAssocID="{D52D4C06-147A-4036-97CA-C0220208F33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6E0131F-50E6-4F19-B425-69158757235C}" type="presOf" srcId="{15E20078-6D60-4007-8FEF-30319ADC80BC}" destId="{E827A4E7-4B9D-4C2A-9402-673B54D8ED8C}" srcOrd="0" destOrd="0" presId="urn:microsoft.com/office/officeart/2005/8/layout/vList5"/>
    <dgm:cxn modelId="{EDD0D95B-9367-4FAC-9E1B-2380B55B5CB4}" type="presOf" srcId="{CE676375-55E3-446A-AAB9-2E2FFB28541B}" destId="{1722B060-5930-41EF-AA63-5C7180FF9F43}" srcOrd="0" destOrd="0" presId="urn:microsoft.com/office/officeart/2005/8/layout/vList5"/>
    <dgm:cxn modelId="{DB7D2F46-5FB1-4325-ADE2-ADA7BF310BB3}" type="presOf" srcId="{99573864-5921-4B5A-B516-541F528874EC}" destId="{A90CED04-81DD-4195-8EB2-17D7FADCB1CC}" srcOrd="0" destOrd="0" presId="urn:microsoft.com/office/officeart/2005/8/layout/vList5"/>
    <dgm:cxn modelId="{7734F74E-611B-4EF0-BE04-604A056C85FF}" srcId="{A5640DF2-CF40-4686-AAB2-71DFC481638D}" destId="{99573864-5921-4B5A-B516-541F528874EC}" srcOrd="0" destOrd="0" parTransId="{04AE5177-CAB3-4C23-86BD-1E93A65E4C35}" sibTransId="{E0AF8659-6E45-471D-8B95-1D988D8825C4}"/>
    <dgm:cxn modelId="{4E2FE452-5FF1-43C0-8B5A-2CAB44692964}" srcId="{7B4957E5-07CA-4BA3-ABE5-C25676D9B52F}" destId="{9BC741D8-B58D-42F6-82E8-C54525455A5A}" srcOrd="0" destOrd="0" parTransId="{B4145B5F-8DDC-45D4-AE8D-D2B1B9DD3B6B}" sibTransId="{259372CB-3956-4CE5-AD20-F4F581A88DB1}"/>
    <dgm:cxn modelId="{96C6EE78-5B38-445D-A13D-D4D2FD55CAE4}" type="presOf" srcId="{7B4957E5-07CA-4BA3-ABE5-C25676D9B52F}" destId="{3D36C565-CDFC-425D-9556-41C3F8B68524}" srcOrd="0" destOrd="0" presId="urn:microsoft.com/office/officeart/2005/8/layout/vList5"/>
    <dgm:cxn modelId="{E6F3BE7C-7669-40D3-BF33-9A230268B391}" srcId="{6C917083-BB73-4024-84B4-0545EA9D205C}" destId="{A5640DF2-CF40-4686-AAB2-71DFC481638D}" srcOrd="0" destOrd="0" parTransId="{8820E9E2-D738-4E35-8A0C-209232B10944}" sibTransId="{28065A58-EF33-4065-BE14-87430AA106CC}"/>
    <dgm:cxn modelId="{D2E31889-0350-42B8-8777-F34F84E1EA7B}" srcId="{6C917083-BB73-4024-84B4-0545EA9D205C}" destId="{7B4957E5-07CA-4BA3-ABE5-C25676D9B52F}" srcOrd="2" destOrd="0" parTransId="{16E0B1D6-BDAD-4591-B083-79D73BA1ED41}" sibTransId="{BD55D005-22EF-4053-A3D6-9BFECF15FF89}"/>
    <dgm:cxn modelId="{928D368F-FA06-4DEF-8799-4932494203AE}" type="presOf" srcId="{9E67E9C6-A88E-4456-BC96-2798D8549994}" destId="{43C2B186-288D-47A3-A594-31A348CF5329}" srcOrd="0" destOrd="0" presId="urn:microsoft.com/office/officeart/2005/8/layout/vList5"/>
    <dgm:cxn modelId="{2E3D928F-DB57-4E93-85CB-A77BF539AD6E}" type="presOf" srcId="{A5640DF2-CF40-4686-AAB2-71DFC481638D}" destId="{0EDC53FE-1C40-4349-A575-73A75FE77ECA}" srcOrd="0" destOrd="0" presId="urn:microsoft.com/office/officeart/2005/8/layout/vList5"/>
    <dgm:cxn modelId="{EEB385A9-6525-45C3-8F05-F8AC6ECE6C03}" type="presOf" srcId="{9BC741D8-B58D-42F6-82E8-C54525455A5A}" destId="{46748101-0F5D-450D-98E2-EC6592257A38}" srcOrd="0" destOrd="0" presId="urn:microsoft.com/office/officeart/2005/8/layout/vList5"/>
    <dgm:cxn modelId="{A0A438CA-CD21-40AA-876B-71E5B46F396B}" srcId="{D52D4C06-147A-4036-97CA-C0220208F331}" destId="{CE676375-55E3-446A-AAB9-2E2FFB28541B}" srcOrd="0" destOrd="0" parTransId="{C40829BD-1F33-4034-9761-50026281885B}" sibTransId="{28DD6CE7-CFB3-4811-8685-BC135CDB3C6E}"/>
    <dgm:cxn modelId="{C7911DD3-CEF9-48C8-AD16-D38ED994C3FE}" srcId="{15E20078-6D60-4007-8FEF-30319ADC80BC}" destId="{9E67E9C6-A88E-4456-BC96-2798D8549994}" srcOrd="0" destOrd="0" parTransId="{2A196998-DDEB-4539-9A29-64B905B47769}" sibTransId="{F5BD25AD-29FA-4849-8E62-B21BEA602857}"/>
    <dgm:cxn modelId="{3178DDE0-3B9C-4B32-B471-FC1696A1266C}" type="presOf" srcId="{D52D4C06-147A-4036-97CA-C0220208F331}" destId="{C11B72C6-D58E-4556-90FC-019A267C42EB}" srcOrd="0" destOrd="0" presId="urn:microsoft.com/office/officeart/2005/8/layout/vList5"/>
    <dgm:cxn modelId="{0DD871F0-4D46-4E01-9DEA-DA1ACAD05F8C}" srcId="{6C917083-BB73-4024-84B4-0545EA9D205C}" destId="{D52D4C06-147A-4036-97CA-C0220208F331}" srcOrd="3" destOrd="0" parTransId="{251ED90B-B4A5-4DE7-A559-38C747D85A3F}" sibTransId="{1E655E2B-E3D7-4258-9A5C-6B9796B0B2EC}"/>
    <dgm:cxn modelId="{093D98F8-7770-45E7-A868-5596F8E90F86}" srcId="{6C917083-BB73-4024-84B4-0545EA9D205C}" destId="{15E20078-6D60-4007-8FEF-30319ADC80BC}" srcOrd="1" destOrd="0" parTransId="{FDCEAA44-950A-44D2-90FC-62EFBDDCD9F7}" sibTransId="{365701DF-202A-4810-85A9-2068A504F224}"/>
    <dgm:cxn modelId="{EAC207FB-63A8-4810-ABBB-C381EA06A163}" type="presOf" srcId="{6C917083-BB73-4024-84B4-0545EA9D205C}" destId="{99319D7D-3F68-4DA5-9106-C751B6EA1DD5}" srcOrd="0" destOrd="0" presId="urn:microsoft.com/office/officeart/2005/8/layout/vList5"/>
    <dgm:cxn modelId="{89D0DA0E-5706-48BE-A8F4-52C1121AAFDA}" type="presParOf" srcId="{99319D7D-3F68-4DA5-9106-C751B6EA1DD5}" destId="{44D18E39-A6AA-4681-82A6-CBC51131F876}" srcOrd="0" destOrd="0" presId="urn:microsoft.com/office/officeart/2005/8/layout/vList5"/>
    <dgm:cxn modelId="{671C9CC7-373F-4901-811D-F39BD5A9DD9E}" type="presParOf" srcId="{44D18E39-A6AA-4681-82A6-CBC51131F876}" destId="{0EDC53FE-1C40-4349-A575-73A75FE77ECA}" srcOrd="0" destOrd="0" presId="urn:microsoft.com/office/officeart/2005/8/layout/vList5"/>
    <dgm:cxn modelId="{62D322D2-E2D0-415F-AB3E-2534E634DD96}" type="presParOf" srcId="{44D18E39-A6AA-4681-82A6-CBC51131F876}" destId="{A90CED04-81DD-4195-8EB2-17D7FADCB1CC}" srcOrd="1" destOrd="0" presId="urn:microsoft.com/office/officeart/2005/8/layout/vList5"/>
    <dgm:cxn modelId="{1BCBD112-E57D-4330-A3DC-95F6E63A50FD}" type="presParOf" srcId="{99319D7D-3F68-4DA5-9106-C751B6EA1DD5}" destId="{1EA8EFE6-8F27-4AF0-9BA9-320792EDC3E4}" srcOrd="1" destOrd="0" presId="urn:microsoft.com/office/officeart/2005/8/layout/vList5"/>
    <dgm:cxn modelId="{6CD571DF-1847-48ED-AABC-05A488C038A6}" type="presParOf" srcId="{99319D7D-3F68-4DA5-9106-C751B6EA1DD5}" destId="{5F078EFC-5A69-4EF8-B0D6-486D5A4F6C07}" srcOrd="2" destOrd="0" presId="urn:microsoft.com/office/officeart/2005/8/layout/vList5"/>
    <dgm:cxn modelId="{D04995C2-675D-46DD-AC84-B6DD04A257C8}" type="presParOf" srcId="{5F078EFC-5A69-4EF8-B0D6-486D5A4F6C07}" destId="{E827A4E7-4B9D-4C2A-9402-673B54D8ED8C}" srcOrd="0" destOrd="0" presId="urn:microsoft.com/office/officeart/2005/8/layout/vList5"/>
    <dgm:cxn modelId="{DA035E90-0B14-43EC-BF56-66525581BE5F}" type="presParOf" srcId="{5F078EFC-5A69-4EF8-B0D6-486D5A4F6C07}" destId="{43C2B186-288D-47A3-A594-31A348CF5329}" srcOrd="1" destOrd="0" presId="urn:microsoft.com/office/officeart/2005/8/layout/vList5"/>
    <dgm:cxn modelId="{4375AA25-116C-4ED8-9BA9-C107FA5CB582}" type="presParOf" srcId="{99319D7D-3F68-4DA5-9106-C751B6EA1DD5}" destId="{43D96666-13A8-42AC-B25A-37DAA50BDF4D}" srcOrd="3" destOrd="0" presId="urn:microsoft.com/office/officeart/2005/8/layout/vList5"/>
    <dgm:cxn modelId="{3BD334D9-D9B9-4B44-B36C-7E32AFC0BECF}" type="presParOf" srcId="{99319D7D-3F68-4DA5-9106-C751B6EA1DD5}" destId="{7AA627DE-211B-4B43-85E6-2E138B49C457}" srcOrd="4" destOrd="0" presId="urn:microsoft.com/office/officeart/2005/8/layout/vList5"/>
    <dgm:cxn modelId="{3158409F-E8F4-4CAA-A1AD-94187A5A06F6}" type="presParOf" srcId="{7AA627DE-211B-4B43-85E6-2E138B49C457}" destId="{3D36C565-CDFC-425D-9556-41C3F8B68524}" srcOrd="0" destOrd="0" presId="urn:microsoft.com/office/officeart/2005/8/layout/vList5"/>
    <dgm:cxn modelId="{14D433C1-8FF3-469D-A72C-76669BFAFD1B}" type="presParOf" srcId="{7AA627DE-211B-4B43-85E6-2E138B49C457}" destId="{46748101-0F5D-450D-98E2-EC6592257A38}" srcOrd="1" destOrd="0" presId="urn:microsoft.com/office/officeart/2005/8/layout/vList5"/>
    <dgm:cxn modelId="{79E23337-5776-4925-A5AC-A8187946341D}" type="presParOf" srcId="{99319D7D-3F68-4DA5-9106-C751B6EA1DD5}" destId="{7A16332B-9B6F-43C7-9E9A-6A83E8ED9B23}" srcOrd="5" destOrd="0" presId="urn:microsoft.com/office/officeart/2005/8/layout/vList5"/>
    <dgm:cxn modelId="{142F3FEA-9FEB-4C9F-BAF2-D5EF6A9084E8}" type="presParOf" srcId="{99319D7D-3F68-4DA5-9106-C751B6EA1DD5}" destId="{78F5CA85-C74B-4C05-A591-9BF9475907A7}" srcOrd="6" destOrd="0" presId="urn:microsoft.com/office/officeart/2005/8/layout/vList5"/>
    <dgm:cxn modelId="{1B50AA61-2554-477D-9F2E-98D84FB3FEF3}" type="presParOf" srcId="{78F5CA85-C74B-4C05-A591-9BF9475907A7}" destId="{C11B72C6-D58E-4556-90FC-019A267C42EB}" srcOrd="0" destOrd="0" presId="urn:microsoft.com/office/officeart/2005/8/layout/vList5"/>
    <dgm:cxn modelId="{1C8C13AC-777A-4FC9-86F2-8002260D2A28}" type="presParOf" srcId="{78F5CA85-C74B-4C05-A591-9BF9475907A7}" destId="{1722B060-5930-41EF-AA63-5C7180FF9F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65B13A-0C02-4941-A1B3-7AF30DBFBA8C}" type="doc">
      <dgm:prSet loTypeId="urn:microsoft.com/office/officeart/2005/8/layout/vList5" loCatId="list" qsTypeId="urn:microsoft.com/office/officeart/2005/8/quickstyle/simple1" qsCatId="simple" csTypeId="urn:microsoft.com/office/officeart/2005/8/colors/colorful1#9" csCatId="colorful" phldr="1"/>
      <dgm:spPr/>
      <dgm:t>
        <a:bodyPr/>
        <a:lstStyle/>
        <a:p>
          <a:endParaRPr lang="en-US"/>
        </a:p>
      </dgm:t>
    </dgm:pt>
    <dgm:pt modelId="{B7F607FE-D892-4D93-B1CF-14641DC0F015}">
      <dgm:prSet phldrT="[Text]" custT="1"/>
      <dgm:spPr/>
      <dgm:t>
        <a:bodyPr/>
        <a:lstStyle/>
        <a:p>
          <a:pPr algn="l"/>
          <a:r>
            <a:rPr lang="en-US" sz="2400">
              <a:latin typeface="Arial Narrow" pitchFamily="34" charset="0"/>
            </a:rPr>
            <a:t>1. Motivasi</a:t>
          </a:r>
        </a:p>
      </dgm:t>
    </dgm:pt>
    <dgm:pt modelId="{27952C98-31ED-4554-94C8-5BD12210E634}" type="parTrans" cxnId="{B41F6ACC-5964-480E-AA5C-4C8794E67583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0DAFCEFD-97EC-462C-9091-6DD8FE18BAF6}" type="sibTrans" cxnId="{B41F6ACC-5964-480E-AA5C-4C8794E67583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60164E40-ABF6-4B3E-BD63-B46BC06EE5B7}">
      <dgm:prSet phldrT="[Text]" custT="1"/>
      <dgm:spPr/>
      <dgm:t>
        <a:bodyPr/>
        <a:lstStyle/>
        <a:p>
          <a:r>
            <a:rPr lang="en-US" sz="2000">
              <a:latin typeface="Arial Narrow" pitchFamily="34" charset="0"/>
            </a:rPr>
            <a:t>Goal atau objective</a:t>
          </a:r>
        </a:p>
      </dgm:t>
    </dgm:pt>
    <dgm:pt modelId="{648B4EBA-6BA0-4016-A2F2-11B34109707E}" type="parTrans" cxnId="{35FA3B4B-AB11-47FC-B0E0-FDF838FB0E57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2EE6D40D-EBAD-49D7-BE80-7DBAD347EB5C}" type="sibTrans" cxnId="{35FA3B4B-AB11-47FC-B0E0-FDF838FB0E57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08C9EECA-ED47-4EB1-B279-BA9713D883F5}">
      <dgm:prSet phldrT="[Text]" custT="1"/>
      <dgm:spPr/>
      <dgm:t>
        <a:bodyPr/>
        <a:lstStyle/>
        <a:p>
          <a:pPr algn="l"/>
          <a:r>
            <a:rPr lang="en-US" sz="2400">
              <a:latin typeface="Arial Narrow" pitchFamily="34" charset="0"/>
            </a:rPr>
            <a:t>2. Konsolidasi infrastruktur</a:t>
          </a:r>
        </a:p>
      </dgm:t>
    </dgm:pt>
    <dgm:pt modelId="{119068D0-8014-4046-9DF0-DAAC475E8A33}" type="parTrans" cxnId="{E3F87334-F599-4358-8060-BCCFF07986C2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648DED3D-CF15-4A64-A0D7-E14A9F4A23ED}" type="sibTrans" cxnId="{E3F87334-F599-4358-8060-BCCFF07986C2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FBAF8405-8BDE-4E52-A771-5778BC36DD02}">
      <dgm:prSet phldrT="[Text]" custT="1"/>
      <dgm:spPr/>
      <dgm:t>
        <a:bodyPr/>
        <a:lstStyle/>
        <a:p>
          <a:r>
            <a:rPr lang="en-US" sz="2000">
              <a:latin typeface="Arial Narrow" pitchFamily="34" charset="0"/>
            </a:rPr>
            <a:t>Lokasi</a:t>
          </a:r>
        </a:p>
      </dgm:t>
    </dgm:pt>
    <dgm:pt modelId="{F21B8FA2-5CD7-44C8-AD40-027BEE7CB13C}" type="parTrans" cxnId="{74627331-BC10-4A40-BD01-6A629069F222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96909076-CB31-40FA-9BEF-48950C21C86D}" type="sibTrans" cxnId="{74627331-BC10-4A40-BD01-6A629069F222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F5668450-18FC-41D2-848F-09EEC6A0C8DC}">
      <dgm:prSet custT="1"/>
      <dgm:spPr/>
      <dgm:t>
        <a:bodyPr/>
        <a:lstStyle/>
        <a:p>
          <a:r>
            <a:rPr lang="en-US" sz="2000">
              <a:latin typeface="Arial Narrow" pitchFamily="34" charset="0"/>
            </a:rPr>
            <a:t>pendorong/ (driver)</a:t>
          </a:r>
        </a:p>
      </dgm:t>
    </dgm:pt>
    <dgm:pt modelId="{4C030478-7C75-466C-9E6E-FECE54FC0EFF}" type="parTrans" cxnId="{40AD8E2A-51CD-402A-ACDD-0BBBAD111F40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068731A9-0254-465E-830D-FA42C1AB0C3B}" type="sibTrans" cxnId="{40AD8E2A-51CD-402A-ACDD-0BBBAD111F40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08F3DFFB-64EE-4A33-B90B-A9026E162E25}">
      <dgm:prSet custT="1"/>
      <dgm:spPr/>
      <dgm:t>
        <a:bodyPr/>
        <a:lstStyle/>
        <a:p>
          <a:r>
            <a:rPr lang="en-US" sz="2000">
              <a:latin typeface="Arial Narrow" pitchFamily="34" charset="0"/>
            </a:rPr>
            <a:t>Komponen aplikasi fisikal</a:t>
          </a:r>
        </a:p>
      </dgm:t>
    </dgm:pt>
    <dgm:pt modelId="{A5AD417A-4F12-422B-9DC3-B4538B4DD88C}" type="parTrans" cxnId="{1E6E9352-DC91-46B9-8285-6349D80B865E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FBC7488F-9349-4B53-9EBE-15C6D5863F4C}" type="sibTrans" cxnId="{1E6E9352-DC91-46B9-8285-6349D80B865E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3E56868B-8FF2-4FEF-9A20-8E64CA823D8C}">
      <dgm:prSet custT="1"/>
      <dgm:spPr/>
      <dgm:t>
        <a:bodyPr/>
        <a:lstStyle/>
        <a:p>
          <a:r>
            <a:rPr lang="en-US" sz="2000">
              <a:latin typeface="Arial Narrow" pitchFamily="34" charset="0"/>
            </a:rPr>
            <a:t>Komponen aplikasi lojikal</a:t>
          </a:r>
        </a:p>
      </dgm:t>
    </dgm:pt>
    <dgm:pt modelId="{C02A252E-64F3-4436-A302-FC46CC61ACA5}" type="parTrans" cxnId="{001DEBBB-8A63-46C3-B786-E311B2814BF0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245FE9C7-30AE-4DA2-8860-25E460728817}" type="sibTrans" cxnId="{001DEBBB-8A63-46C3-B786-E311B2814BF0}">
      <dgm:prSet/>
      <dgm:spPr/>
      <dgm:t>
        <a:bodyPr/>
        <a:lstStyle/>
        <a:p>
          <a:endParaRPr lang="en-US" sz="1400">
            <a:latin typeface="Arial Narrow" pitchFamily="34" charset="0"/>
          </a:endParaRPr>
        </a:p>
      </dgm:t>
    </dgm:pt>
    <dgm:pt modelId="{011A2EED-AB2C-464D-AE42-DC67976B69E3}" type="pres">
      <dgm:prSet presAssocID="{6A65B13A-0C02-4941-A1B3-7AF30DBFBA8C}" presName="Name0" presStyleCnt="0">
        <dgm:presLayoutVars>
          <dgm:dir/>
          <dgm:animLvl val="lvl"/>
          <dgm:resizeHandles val="exact"/>
        </dgm:presLayoutVars>
      </dgm:prSet>
      <dgm:spPr/>
    </dgm:pt>
    <dgm:pt modelId="{3EBDAD13-EA87-4A73-9FDF-488762E945BA}" type="pres">
      <dgm:prSet presAssocID="{B7F607FE-D892-4D93-B1CF-14641DC0F015}" presName="linNode" presStyleCnt="0"/>
      <dgm:spPr/>
    </dgm:pt>
    <dgm:pt modelId="{6DAF785F-A07B-4188-8B0F-C675B69A462A}" type="pres">
      <dgm:prSet presAssocID="{B7F607FE-D892-4D93-B1CF-14641DC0F015}" presName="parentText" presStyleLbl="node1" presStyleIdx="0" presStyleCnt="2" custScaleX="135355">
        <dgm:presLayoutVars>
          <dgm:chMax val="1"/>
          <dgm:bulletEnabled val="1"/>
        </dgm:presLayoutVars>
      </dgm:prSet>
      <dgm:spPr/>
    </dgm:pt>
    <dgm:pt modelId="{3E069C42-C9B4-4297-8AA7-937C29EDCB2F}" type="pres">
      <dgm:prSet presAssocID="{B7F607FE-D892-4D93-B1CF-14641DC0F015}" presName="descendantText" presStyleLbl="alignAccFollowNode1" presStyleIdx="0" presStyleCnt="2">
        <dgm:presLayoutVars>
          <dgm:bulletEnabled val="1"/>
        </dgm:presLayoutVars>
      </dgm:prSet>
      <dgm:spPr/>
    </dgm:pt>
    <dgm:pt modelId="{3C209129-D531-4504-813E-B5FC8F9DE593}" type="pres">
      <dgm:prSet presAssocID="{0DAFCEFD-97EC-462C-9091-6DD8FE18BAF6}" presName="sp" presStyleCnt="0"/>
      <dgm:spPr/>
    </dgm:pt>
    <dgm:pt modelId="{B58802D6-6F1C-4152-8D86-6E578B49BC47}" type="pres">
      <dgm:prSet presAssocID="{08C9EECA-ED47-4EB1-B279-BA9713D883F5}" presName="linNode" presStyleCnt="0"/>
      <dgm:spPr/>
    </dgm:pt>
    <dgm:pt modelId="{B047117F-1D3F-4CF3-A3EC-2E2614609C5B}" type="pres">
      <dgm:prSet presAssocID="{08C9EECA-ED47-4EB1-B279-BA9713D883F5}" presName="parentText" presStyleLbl="node1" presStyleIdx="1" presStyleCnt="2" custScaleX="135355">
        <dgm:presLayoutVars>
          <dgm:chMax val="1"/>
          <dgm:bulletEnabled val="1"/>
        </dgm:presLayoutVars>
      </dgm:prSet>
      <dgm:spPr/>
    </dgm:pt>
    <dgm:pt modelId="{B060F826-C4E7-4625-8357-878622BB702F}" type="pres">
      <dgm:prSet presAssocID="{08C9EECA-ED47-4EB1-B279-BA9713D883F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C34D101-2368-41E0-99DB-6F3E7022E7DF}" type="presOf" srcId="{B7F607FE-D892-4D93-B1CF-14641DC0F015}" destId="{6DAF785F-A07B-4188-8B0F-C675B69A462A}" srcOrd="0" destOrd="0" presId="urn:microsoft.com/office/officeart/2005/8/layout/vList5"/>
    <dgm:cxn modelId="{F96C4112-1166-4EB4-A6F6-437E50FDD0CB}" type="presOf" srcId="{FBAF8405-8BDE-4E52-A771-5778BC36DD02}" destId="{B060F826-C4E7-4625-8357-878622BB702F}" srcOrd="0" destOrd="0" presId="urn:microsoft.com/office/officeart/2005/8/layout/vList5"/>
    <dgm:cxn modelId="{40AD8E2A-51CD-402A-ACDD-0BBBAD111F40}" srcId="{B7F607FE-D892-4D93-B1CF-14641DC0F015}" destId="{F5668450-18FC-41D2-848F-09EEC6A0C8DC}" srcOrd="1" destOrd="0" parTransId="{4C030478-7C75-466C-9E6E-FECE54FC0EFF}" sibTransId="{068731A9-0254-465E-830D-FA42C1AB0C3B}"/>
    <dgm:cxn modelId="{74627331-BC10-4A40-BD01-6A629069F222}" srcId="{08C9EECA-ED47-4EB1-B279-BA9713D883F5}" destId="{FBAF8405-8BDE-4E52-A771-5778BC36DD02}" srcOrd="0" destOrd="0" parTransId="{F21B8FA2-5CD7-44C8-AD40-027BEE7CB13C}" sibTransId="{96909076-CB31-40FA-9BEF-48950C21C86D}"/>
    <dgm:cxn modelId="{E3F87334-F599-4358-8060-BCCFF07986C2}" srcId="{6A65B13A-0C02-4941-A1B3-7AF30DBFBA8C}" destId="{08C9EECA-ED47-4EB1-B279-BA9713D883F5}" srcOrd="1" destOrd="0" parTransId="{119068D0-8014-4046-9DF0-DAAC475E8A33}" sibTransId="{648DED3D-CF15-4A64-A0D7-E14A9F4A23ED}"/>
    <dgm:cxn modelId="{F15CCB35-6487-400A-86F7-551A0E852A85}" type="presOf" srcId="{08C9EECA-ED47-4EB1-B279-BA9713D883F5}" destId="{B047117F-1D3F-4CF3-A3EC-2E2614609C5B}" srcOrd="0" destOrd="0" presId="urn:microsoft.com/office/officeart/2005/8/layout/vList5"/>
    <dgm:cxn modelId="{35FA3B4B-AB11-47FC-B0E0-FDF838FB0E57}" srcId="{B7F607FE-D892-4D93-B1CF-14641DC0F015}" destId="{60164E40-ABF6-4B3E-BD63-B46BC06EE5B7}" srcOrd="0" destOrd="0" parTransId="{648B4EBA-6BA0-4016-A2F2-11B34109707E}" sibTransId="{2EE6D40D-EBAD-49D7-BE80-7DBAD347EB5C}"/>
    <dgm:cxn modelId="{1E6E9352-DC91-46B9-8285-6349D80B865E}" srcId="{08C9EECA-ED47-4EB1-B279-BA9713D883F5}" destId="{08F3DFFB-64EE-4A33-B90B-A9026E162E25}" srcOrd="1" destOrd="0" parTransId="{A5AD417A-4F12-422B-9DC3-B4538B4DD88C}" sibTransId="{FBC7488F-9349-4B53-9EBE-15C6D5863F4C}"/>
    <dgm:cxn modelId="{D1647153-AE72-4DB9-B741-7763EB5EE0A4}" type="presOf" srcId="{6A65B13A-0C02-4941-A1B3-7AF30DBFBA8C}" destId="{011A2EED-AB2C-464D-AE42-DC67976B69E3}" srcOrd="0" destOrd="0" presId="urn:microsoft.com/office/officeart/2005/8/layout/vList5"/>
    <dgm:cxn modelId="{A82EF759-8701-445A-94FD-930BEE4CA34A}" type="presOf" srcId="{F5668450-18FC-41D2-848F-09EEC6A0C8DC}" destId="{3E069C42-C9B4-4297-8AA7-937C29EDCB2F}" srcOrd="0" destOrd="1" presId="urn:microsoft.com/office/officeart/2005/8/layout/vList5"/>
    <dgm:cxn modelId="{001DEBBB-8A63-46C3-B786-E311B2814BF0}" srcId="{08C9EECA-ED47-4EB1-B279-BA9713D883F5}" destId="{3E56868B-8FF2-4FEF-9A20-8E64CA823D8C}" srcOrd="2" destOrd="0" parTransId="{C02A252E-64F3-4436-A302-FC46CC61ACA5}" sibTransId="{245FE9C7-30AE-4DA2-8860-25E460728817}"/>
    <dgm:cxn modelId="{C90461C2-E897-486F-BD49-93231CCDF1A8}" type="presOf" srcId="{08F3DFFB-64EE-4A33-B90B-A9026E162E25}" destId="{B060F826-C4E7-4625-8357-878622BB702F}" srcOrd="0" destOrd="1" presId="urn:microsoft.com/office/officeart/2005/8/layout/vList5"/>
    <dgm:cxn modelId="{B41F6ACC-5964-480E-AA5C-4C8794E67583}" srcId="{6A65B13A-0C02-4941-A1B3-7AF30DBFBA8C}" destId="{B7F607FE-D892-4D93-B1CF-14641DC0F015}" srcOrd="0" destOrd="0" parTransId="{27952C98-31ED-4554-94C8-5BD12210E634}" sibTransId="{0DAFCEFD-97EC-462C-9091-6DD8FE18BAF6}"/>
    <dgm:cxn modelId="{F3422EF7-7F22-42B9-A745-8BAEA1806E06}" type="presOf" srcId="{60164E40-ABF6-4B3E-BD63-B46BC06EE5B7}" destId="{3E069C42-C9B4-4297-8AA7-937C29EDCB2F}" srcOrd="0" destOrd="0" presId="urn:microsoft.com/office/officeart/2005/8/layout/vList5"/>
    <dgm:cxn modelId="{96E8AFF7-A0CB-4733-86D3-26F850A5EC0A}" type="presOf" srcId="{3E56868B-8FF2-4FEF-9A20-8E64CA823D8C}" destId="{B060F826-C4E7-4625-8357-878622BB702F}" srcOrd="0" destOrd="2" presId="urn:microsoft.com/office/officeart/2005/8/layout/vList5"/>
    <dgm:cxn modelId="{42CF3D00-EF42-4D3B-B876-6150B0640F5C}" type="presParOf" srcId="{011A2EED-AB2C-464D-AE42-DC67976B69E3}" destId="{3EBDAD13-EA87-4A73-9FDF-488762E945BA}" srcOrd="0" destOrd="0" presId="urn:microsoft.com/office/officeart/2005/8/layout/vList5"/>
    <dgm:cxn modelId="{100114E0-120C-4AE7-97AB-CA86BA9195FC}" type="presParOf" srcId="{3EBDAD13-EA87-4A73-9FDF-488762E945BA}" destId="{6DAF785F-A07B-4188-8B0F-C675B69A462A}" srcOrd="0" destOrd="0" presId="urn:microsoft.com/office/officeart/2005/8/layout/vList5"/>
    <dgm:cxn modelId="{F3C92458-4E1F-42E3-A331-5BDE52F4C4FE}" type="presParOf" srcId="{3EBDAD13-EA87-4A73-9FDF-488762E945BA}" destId="{3E069C42-C9B4-4297-8AA7-937C29EDCB2F}" srcOrd="1" destOrd="0" presId="urn:microsoft.com/office/officeart/2005/8/layout/vList5"/>
    <dgm:cxn modelId="{4F706E58-4D68-47A7-B4DE-01B4B15BCADD}" type="presParOf" srcId="{011A2EED-AB2C-464D-AE42-DC67976B69E3}" destId="{3C209129-D531-4504-813E-B5FC8F9DE593}" srcOrd="1" destOrd="0" presId="urn:microsoft.com/office/officeart/2005/8/layout/vList5"/>
    <dgm:cxn modelId="{E78812DA-4D77-4480-B891-365D85CDBEB0}" type="presParOf" srcId="{011A2EED-AB2C-464D-AE42-DC67976B69E3}" destId="{B58802D6-6F1C-4152-8D86-6E578B49BC47}" srcOrd="2" destOrd="0" presId="urn:microsoft.com/office/officeart/2005/8/layout/vList5"/>
    <dgm:cxn modelId="{B16B8D71-B57D-4AC5-B2AB-A471648B7EED}" type="presParOf" srcId="{B58802D6-6F1C-4152-8D86-6E578B49BC47}" destId="{B047117F-1D3F-4CF3-A3EC-2E2614609C5B}" srcOrd="0" destOrd="0" presId="urn:microsoft.com/office/officeart/2005/8/layout/vList5"/>
    <dgm:cxn modelId="{3446A4B1-9151-4E38-A9E6-5F07ACD5DA50}" type="presParOf" srcId="{B58802D6-6F1C-4152-8D86-6E578B49BC47}" destId="{B060F826-C4E7-4625-8357-878622BB702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65B13A-0C02-4941-A1B3-7AF30DBFBA8C}" type="doc">
      <dgm:prSet loTypeId="urn:microsoft.com/office/officeart/2005/8/layout/vList5" loCatId="list" qsTypeId="urn:microsoft.com/office/officeart/2005/8/quickstyle/simple1" qsCatId="simple" csTypeId="urn:microsoft.com/office/officeart/2005/8/colors/colorful1#10" csCatId="colorful" phldr="1"/>
      <dgm:spPr/>
      <dgm:t>
        <a:bodyPr/>
        <a:lstStyle/>
        <a:p>
          <a:endParaRPr lang="en-US"/>
        </a:p>
      </dgm:t>
    </dgm:pt>
    <dgm:pt modelId="{B7F607FE-D892-4D93-B1CF-14641DC0F015}">
      <dgm:prSet phldrT="[Text]" custT="1"/>
      <dgm:spPr/>
      <dgm:t>
        <a:bodyPr/>
        <a:lstStyle/>
        <a:p>
          <a:pPr algn="l"/>
          <a:r>
            <a:rPr lang="en-US" sz="2400">
              <a:latin typeface="Arial Narrow" pitchFamily="34" charset="0"/>
            </a:rPr>
            <a:t>3. Tatakelola (</a:t>
          </a:r>
          <a:r>
            <a:rPr lang="en-US" sz="2400" i="1">
              <a:latin typeface="Arial Narrow" pitchFamily="34" charset="0"/>
            </a:rPr>
            <a:t>governance</a:t>
          </a:r>
          <a:r>
            <a:rPr lang="en-US" sz="2400">
              <a:latin typeface="Arial Narrow" pitchFamily="34" charset="0"/>
            </a:rPr>
            <a:t>)</a:t>
          </a:r>
        </a:p>
      </dgm:t>
    </dgm:pt>
    <dgm:pt modelId="{27952C98-31ED-4554-94C8-5BD12210E634}" type="parTrans" cxnId="{B41F6ACC-5964-480E-AA5C-4C8794E67583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0DAFCEFD-97EC-462C-9091-6DD8FE18BAF6}" type="sibTrans" cxnId="{B41F6ACC-5964-480E-AA5C-4C8794E67583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60164E40-ABF6-4B3E-BD63-B46BC06EE5B7}">
      <dgm:prSet phldrT="[Text]" custT="1"/>
      <dgm:spPr/>
      <dgm:t>
        <a:bodyPr/>
        <a:lstStyle/>
        <a:p>
          <a:r>
            <a:rPr lang="en-US" sz="2000">
              <a:latin typeface="Arial Narrow" pitchFamily="34" charset="0"/>
            </a:rPr>
            <a:t>Pengukuran</a:t>
          </a:r>
        </a:p>
      </dgm:t>
    </dgm:pt>
    <dgm:pt modelId="{648B4EBA-6BA0-4016-A2F2-11B34109707E}" type="parTrans" cxnId="{35FA3B4B-AB11-47FC-B0E0-FDF838FB0E57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2EE6D40D-EBAD-49D7-BE80-7DBAD347EB5C}" type="sibTrans" cxnId="{35FA3B4B-AB11-47FC-B0E0-FDF838FB0E57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08C9EECA-ED47-4EB1-B279-BA9713D883F5}">
      <dgm:prSet phldrT="[Text]" custT="1"/>
      <dgm:spPr/>
      <dgm:t>
        <a:bodyPr/>
        <a:lstStyle/>
        <a:p>
          <a:pPr algn="l"/>
          <a:r>
            <a:rPr lang="en-US" sz="2400">
              <a:latin typeface="Arial Narrow" pitchFamily="34" charset="0"/>
            </a:rPr>
            <a:t>4. Pemodelan proses</a:t>
          </a:r>
        </a:p>
      </dgm:t>
    </dgm:pt>
    <dgm:pt modelId="{119068D0-8014-4046-9DF0-DAAC475E8A33}" type="parTrans" cxnId="{E3F87334-F599-4358-8060-BCCFF07986C2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648DED3D-CF15-4A64-A0D7-E14A9F4A23ED}" type="sibTrans" cxnId="{E3F87334-F599-4358-8060-BCCFF07986C2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FBAF8405-8BDE-4E52-A771-5778BC36DD02}">
      <dgm:prSet phldrT="[Text]" custT="1"/>
      <dgm:spPr/>
      <dgm:t>
        <a:bodyPr/>
        <a:lstStyle/>
        <a:p>
          <a:r>
            <a:rPr lang="en-US" sz="2000">
              <a:latin typeface="Arial Narrow" pitchFamily="34" charset="0"/>
            </a:rPr>
            <a:t>Event</a:t>
          </a:r>
        </a:p>
      </dgm:t>
    </dgm:pt>
    <dgm:pt modelId="{F21B8FA2-5CD7-44C8-AD40-027BEE7CB13C}" type="parTrans" cxnId="{74627331-BC10-4A40-BD01-6A629069F222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96909076-CB31-40FA-9BEF-48950C21C86D}" type="sibTrans" cxnId="{74627331-BC10-4A40-BD01-6A629069F222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FA3DD4E0-1CC0-4527-90F7-3824126C6369}">
      <dgm:prSet phldrT="[Text]" custT="1"/>
      <dgm:spPr/>
      <dgm:t>
        <a:bodyPr/>
        <a:lstStyle/>
        <a:p>
          <a:r>
            <a:rPr lang="en-US" sz="2000">
              <a:latin typeface="Arial Narrow" pitchFamily="34" charset="0"/>
            </a:rPr>
            <a:t>Kontrak</a:t>
          </a:r>
        </a:p>
      </dgm:t>
    </dgm:pt>
    <dgm:pt modelId="{38095EA4-D29C-4708-A202-771795869C93}" type="parTrans" cxnId="{4BBFC47A-89B7-46A0-AC38-083C15657C58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174BB3B1-CF7D-4E71-A995-5B7B02ED04F4}" type="sibTrans" cxnId="{4BBFC47A-89B7-46A0-AC38-083C15657C58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2C631C57-D52F-4558-934B-FD22B4461912}">
      <dgm:prSet phldrT="[Text]" custT="1"/>
      <dgm:spPr/>
      <dgm:t>
        <a:bodyPr/>
        <a:lstStyle/>
        <a:p>
          <a:r>
            <a:rPr lang="en-US" sz="2000">
              <a:latin typeface="Arial Narrow" pitchFamily="34" charset="0"/>
            </a:rPr>
            <a:t>Kualitas layanan</a:t>
          </a:r>
        </a:p>
      </dgm:t>
    </dgm:pt>
    <dgm:pt modelId="{A2C10479-8AD3-422D-9299-E51C49FB6C98}" type="parTrans" cxnId="{A2CE27FD-26D9-40E5-B895-88327F1A3C9D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49560BC0-1170-4FB9-BEBA-09BE8E480AE0}" type="sibTrans" cxnId="{A2CE27FD-26D9-40E5-B895-88327F1A3C9D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935E31A3-D644-4D15-B2EB-8A2D9BCE4E00}">
      <dgm:prSet phldrT="[Text]" custT="1"/>
      <dgm:spPr/>
      <dgm:t>
        <a:bodyPr/>
        <a:lstStyle/>
        <a:p>
          <a:r>
            <a:rPr lang="en-US" sz="2000">
              <a:latin typeface="Arial Narrow" pitchFamily="34" charset="0"/>
            </a:rPr>
            <a:t>Control</a:t>
          </a:r>
        </a:p>
      </dgm:t>
    </dgm:pt>
    <dgm:pt modelId="{CF5B2C61-32C9-4662-8622-A18B6E187956}" type="parTrans" cxnId="{95391D90-0DD6-45B1-8525-E1A4E3B45A4C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AACBC080-F38D-4A9F-9535-67D4EF914024}" type="sibTrans" cxnId="{95391D90-0DD6-45B1-8525-E1A4E3B45A4C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7F085D67-396E-43B0-BAE0-1BE93878F46E}">
      <dgm:prSet phldrT="[Text]" custT="1"/>
      <dgm:spPr/>
      <dgm:t>
        <a:bodyPr/>
        <a:lstStyle/>
        <a:p>
          <a:r>
            <a:rPr lang="en-US" sz="2000">
              <a:latin typeface="Arial Narrow" pitchFamily="34" charset="0"/>
            </a:rPr>
            <a:t>Produk</a:t>
          </a:r>
        </a:p>
      </dgm:t>
    </dgm:pt>
    <dgm:pt modelId="{D9BB5285-327A-4121-BEFF-A6935640218C}" type="parTrans" cxnId="{1C9B7C21-E916-4F75-9B25-EE679045B041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1D7AAA6B-85BD-41B2-BF97-0167A5FA4B2A}" type="sibTrans" cxnId="{1C9B7C21-E916-4F75-9B25-EE679045B041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71CA5243-B999-4330-8A70-9822E91B9A1D}">
      <dgm:prSet custT="1"/>
      <dgm:spPr/>
      <dgm:t>
        <a:bodyPr/>
        <a:lstStyle/>
        <a:p>
          <a:pPr algn="l"/>
          <a:r>
            <a:rPr lang="en-US" sz="2400">
              <a:latin typeface="Arial Narrow" pitchFamily="34" charset="0"/>
            </a:rPr>
            <a:t>5. Pemodelan</a:t>
          </a:r>
        </a:p>
      </dgm:t>
    </dgm:pt>
    <dgm:pt modelId="{9888C33B-A4D3-45C1-9022-8D9347A5092A}" type="parTrans" cxnId="{2867C37B-7F9F-4ED1-9C8E-40F050D69275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2415946F-8B9F-4899-A51D-EB218DE70EB0}" type="sibTrans" cxnId="{2867C37B-7F9F-4ED1-9C8E-40F050D69275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9084D8BD-4DB3-4B8A-A6A8-791A01E44AB7}">
      <dgm:prSet custT="1"/>
      <dgm:spPr/>
      <dgm:t>
        <a:bodyPr/>
        <a:lstStyle/>
        <a:p>
          <a:r>
            <a:rPr lang="en-US" sz="2000">
              <a:latin typeface="Arial Narrow" pitchFamily="34" charset="0"/>
            </a:rPr>
            <a:t>Komponen data lojikal</a:t>
          </a:r>
        </a:p>
      </dgm:t>
    </dgm:pt>
    <dgm:pt modelId="{93A460DB-A0F9-4EC3-9252-E7D69238A273}" type="parTrans" cxnId="{F05D8144-8A8A-44E0-BB1B-21A060A75F09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0CAABFE1-6FB8-466F-BCED-B7146E4A8987}" type="sibTrans" cxnId="{F05D8144-8A8A-44E0-BB1B-21A060A75F09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59807185-9B42-4158-9656-471FEAD7C0BA}">
      <dgm:prSet custT="1"/>
      <dgm:spPr/>
      <dgm:t>
        <a:bodyPr/>
        <a:lstStyle/>
        <a:p>
          <a:pPr algn="l"/>
          <a:r>
            <a:rPr lang="en-US" sz="2400">
              <a:latin typeface="Arial Narrow" pitchFamily="34" charset="0"/>
            </a:rPr>
            <a:t>6. Layanan</a:t>
          </a:r>
        </a:p>
      </dgm:t>
    </dgm:pt>
    <dgm:pt modelId="{D3C125DF-4A4A-4668-BC95-46B32CCBD9B1}" type="parTrans" cxnId="{680ED01E-8613-4354-9905-146BE379A45B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76522B1E-491B-4708-94F5-CCF123E13722}" type="sibTrans" cxnId="{680ED01E-8613-4354-9905-146BE379A45B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0F7A4D00-E2C6-4F0A-90BF-1FC422FF2667}">
      <dgm:prSet custT="1"/>
      <dgm:spPr/>
      <dgm:t>
        <a:bodyPr/>
        <a:lstStyle/>
        <a:p>
          <a:r>
            <a:rPr lang="en-US" sz="2000">
              <a:latin typeface="Arial Narrow" pitchFamily="34" charset="0"/>
            </a:rPr>
            <a:t>Layanan sistem informasi</a:t>
          </a:r>
        </a:p>
      </dgm:t>
    </dgm:pt>
    <dgm:pt modelId="{642CCA48-E811-4E58-A60D-6D6F7A475028}" type="parTrans" cxnId="{18B583D2-3859-4FDE-906E-50C8BE9BE1C5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2303C844-9BAB-4557-A265-07E9520A3813}" type="sibTrans" cxnId="{18B583D2-3859-4FDE-906E-50C8BE9BE1C5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FCE9F68E-E585-4C0A-AB5F-4D2F069235FC}">
      <dgm:prSet custT="1"/>
      <dgm:spPr/>
      <dgm:t>
        <a:bodyPr/>
        <a:lstStyle/>
        <a:p>
          <a:r>
            <a:rPr lang="en-US" sz="2000">
              <a:latin typeface="Arial Narrow" pitchFamily="34" charset="0"/>
            </a:rPr>
            <a:t>Komponen data fisikal</a:t>
          </a:r>
        </a:p>
      </dgm:t>
    </dgm:pt>
    <dgm:pt modelId="{0ED9F3DD-F711-4A58-B576-8428134B3B76}" type="parTrans" cxnId="{71D1EC26-6D41-48D0-9C95-79CAB4338C74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0B7B364E-EEAC-4990-B916-AFB354F53E4B}" type="sibTrans" cxnId="{71D1EC26-6D41-48D0-9C95-79CAB4338C74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011A2EED-AB2C-464D-AE42-DC67976B69E3}" type="pres">
      <dgm:prSet presAssocID="{6A65B13A-0C02-4941-A1B3-7AF30DBFBA8C}" presName="Name0" presStyleCnt="0">
        <dgm:presLayoutVars>
          <dgm:dir/>
          <dgm:animLvl val="lvl"/>
          <dgm:resizeHandles val="exact"/>
        </dgm:presLayoutVars>
      </dgm:prSet>
      <dgm:spPr/>
    </dgm:pt>
    <dgm:pt modelId="{3EBDAD13-EA87-4A73-9FDF-488762E945BA}" type="pres">
      <dgm:prSet presAssocID="{B7F607FE-D892-4D93-B1CF-14641DC0F015}" presName="linNode" presStyleCnt="0"/>
      <dgm:spPr/>
    </dgm:pt>
    <dgm:pt modelId="{6DAF785F-A07B-4188-8B0F-C675B69A462A}" type="pres">
      <dgm:prSet presAssocID="{B7F607FE-D892-4D93-B1CF-14641DC0F015}" presName="parentText" presStyleLbl="node1" presStyleIdx="0" presStyleCnt="4" custScaleX="146730">
        <dgm:presLayoutVars>
          <dgm:chMax val="1"/>
          <dgm:bulletEnabled val="1"/>
        </dgm:presLayoutVars>
      </dgm:prSet>
      <dgm:spPr/>
    </dgm:pt>
    <dgm:pt modelId="{3E069C42-C9B4-4297-8AA7-937C29EDCB2F}" type="pres">
      <dgm:prSet presAssocID="{B7F607FE-D892-4D93-B1CF-14641DC0F015}" presName="descendantText" presStyleLbl="alignAccFollowNode1" presStyleIdx="0" presStyleCnt="4">
        <dgm:presLayoutVars>
          <dgm:bulletEnabled val="1"/>
        </dgm:presLayoutVars>
      </dgm:prSet>
      <dgm:spPr/>
    </dgm:pt>
    <dgm:pt modelId="{3C209129-D531-4504-813E-B5FC8F9DE593}" type="pres">
      <dgm:prSet presAssocID="{0DAFCEFD-97EC-462C-9091-6DD8FE18BAF6}" presName="sp" presStyleCnt="0"/>
      <dgm:spPr/>
    </dgm:pt>
    <dgm:pt modelId="{B58802D6-6F1C-4152-8D86-6E578B49BC47}" type="pres">
      <dgm:prSet presAssocID="{08C9EECA-ED47-4EB1-B279-BA9713D883F5}" presName="linNode" presStyleCnt="0"/>
      <dgm:spPr/>
    </dgm:pt>
    <dgm:pt modelId="{B047117F-1D3F-4CF3-A3EC-2E2614609C5B}" type="pres">
      <dgm:prSet presAssocID="{08C9EECA-ED47-4EB1-B279-BA9713D883F5}" presName="parentText" presStyleLbl="node1" presStyleIdx="1" presStyleCnt="4" custScaleX="146730">
        <dgm:presLayoutVars>
          <dgm:chMax val="1"/>
          <dgm:bulletEnabled val="1"/>
        </dgm:presLayoutVars>
      </dgm:prSet>
      <dgm:spPr/>
    </dgm:pt>
    <dgm:pt modelId="{B060F826-C4E7-4625-8357-878622BB702F}" type="pres">
      <dgm:prSet presAssocID="{08C9EECA-ED47-4EB1-B279-BA9713D883F5}" presName="descendantText" presStyleLbl="alignAccFollowNode1" presStyleIdx="1" presStyleCnt="4">
        <dgm:presLayoutVars>
          <dgm:bulletEnabled val="1"/>
        </dgm:presLayoutVars>
      </dgm:prSet>
      <dgm:spPr/>
    </dgm:pt>
    <dgm:pt modelId="{1B61DF49-C950-457B-BE4E-1473BB068D3E}" type="pres">
      <dgm:prSet presAssocID="{648DED3D-CF15-4A64-A0D7-E14A9F4A23ED}" presName="sp" presStyleCnt="0"/>
      <dgm:spPr/>
    </dgm:pt>
    <dgm:pt modelId="{6BFD86D6-DBBC-4B89-8BE5-AC529478B215}" type="pres">
      <dgm:prSet presAssocID="{71CA5243-B999-4330-8A70-9822E91B9A1D}" presName="linNode" presStyleCnt="0"/>
      <dgm:spPr/>
    </dgm:pt>
    <dgm:pt modelId="{575EB082-0B6F-47A4-AE08-B27BB23E2BC4}" type="pres">
      <dgm:prSet presAssocID="{71CA5243-B999-4330-8A70-9822E91B9A1D}" presName="parentText" presStyleLbl="node1" presStyleIdx="2" presStyleCnt="4" custScaleX="146730">
        <dgm:presLayoutVars>
          <dgm:chMax val="1"/>
          <dgm:bulletEnabled val="1"/>
        </dgm:presLayoutVars>
      </dgm:prSet>
      <dgm:spPr/>
    </dgm:pt>
    <dgm:pt modelId="{8717D4F9-DF96-4789-AA9D-E969A09CAB11}" type="pres">
      <dgm:prSet presAssocID="{71CA5243-B999-4330-8A70-9822E91B9A1D}" presName="descendantText" presStyleLbl="alignAccFollowNode1" presStyleIdx="2" presStyleCnt="4">
        <dgm:presLayoutVars>
          <dgm:bulletEnabled val="1"/>
        </dgm:presLayoutVars>
      </dgm:prSet>
      <dgm:spPr/>
    </dgm:pt>
    <dgm:pt modelId="{C97030B9-9FDE-4BFA-9808-45546C98A5EE}" type="pres">
      <dgm:prSet presAssocID="{2415946F-8B9F-4899-A51D-EB218DE70EB0}" presName="sp" presStyleCnt="0"/>
      <dgm:spPr/>
    </dgm:pt>
    <dgm:pt modelId="{94B68ED1-9BCC-4371-8884-25C2519CDC22}" type="pres">
      <dgm:prSet presAssocID="{59807185-9B42-4158-9656-471FEAD7C0BA}" presName="linNode" presStyleCnt="0"/>
      <dgm:spPr/>
    </dgm:pt>
    <dgm:pt modelId="{BC9EE32F-E4C6-44D5-8259-A19E99D39FEA}" type="pres">
      <dgm:prSet presAssocID="{59807185-9B42-4158-9656-471FEAD7C0BA}" presName="parentText" presStyleLbl="node1" presStyleIdx="3" presStyleCnt="4" custScaleX="146730">
        <dgm:presLayoutVars>
          <dgm:chMax val="1"/>
          <dgm:bulletEnabled val="1"/>
        </dgm:presLayoutVars>
      </dgm:prSet>
      <dgm:spPr/>
    </dgm:pt>
    <dgm:pt modelId="{115A7041-91F0-447D-89B8-239935BE6F48}" type="pres">
      <dgm:prSet presAssocID="{59807185-9B42-4158-9656-471FEAD7C0B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6B84B01-7DFC-4BDC-AC94-2A1E9DF793BA}" type="presOf" srcId="{935E31A3-D644-4D15-B2EB-8A2D9BCE4E00}" destId="{B060F826-C4E7-4625-8357-878622BB702F}" srcOrd="0" destOrd="1" presId="urn:microsoft.com/office/officeart/2005/8/layout/vList5"/>
    <dgm:cxn modelId="{680ED01E-8613-4354-9905-146BE379A45B}" srcId="{6A65B13A-0C02-4941-A1B3-7AF30DBFBA8C}" destId="{59807185-9B42-4158-9656-471FEAD7C0BA}" srcOrd="3" destOrd="0" parTransId="{D3C125DF-4A4A-4668-BC95-46B32CCBD9B1}" sibTransId="{76522B1E-491B-4708-94F5-CCF123E13722}"/>
    <dgm:cxn modelId="{1C9B7C21-E916-4F75-9B25-EE679045B041}" srcId="{08C9EECA-ED47-4EB1-B279-BA9713D883F5}" destId="{7F085D67-396E-43B0-BAE0-1BE93878F46E}" srcOrd="2" destOrd="0" parTransId="{D9BB5285-327A-4121-BEFF-A6935640218C}" sibTransId="{1D7AAA6B-85BD-41B2-BF97-0167A5FA4B2A}"/>
    <dgm:cxn modelId="{01E98224-F391-4E10-BB8C-C7D0AA5529E2}" type="presOf" srcId="{2C631C57-D52F-4558-934B-FD22B4461912}" destId="{3E069C42-C9B4-4297-8AA7-937C29EDCB2F}" srcOrd="0" destOrd="2" presId="urn:microsoft.com/office/officeart/2005/8/layout/vList5"/>
    <dgm:cxn modelId="{71D1EC26-6D41-48D0-9C95-79CAB4338C74}" srcId="{71CA5243-B999-4330-8A70-9822E91B9A1D}" destId="{FCE9F68E-E585-4C0A-AB5F-4D2F069235FC}" srcOrd="1" destOrd="0" parTransId="{0ED9F3DD-F711-4A58-B576-8428134B3B76}" sibTransId="{0B7B364E-EEAC-4990-B916-AFB354F53E4B}"/>
    <dgm:cxn modelId="{74627331-BC10-4A40-BD01-6A629069F222}" srcId="{08C9EECA-ED47-4EB1-B279-BA9713D883F5}" destId="{FBAF8405-8BDE-4E52-A771-5778BC36DD02}" srcOrd="0" destOrd="0" parTransId="{F21B8FA2-5CD7-44C8-AD40-027BEE7CB13C}" sibTransId="{96909076-CB31-40FA-9BEF-48950C21C86D}"/>
    <dgm:cxn modelId="{E3F87334-F599-4358-8060-BCCFF07986C2}" srcId="{6A65B13A-0C02-4941-A1B3-7AF30DBFBA8C}" destId="{08C9EECA-ED47-4EB1-B279-BA9713D883F5}" srcOrd="1" destOrd="0" parTransId="{119068D0-8014-4046-9DF0-DAAC475E8A33}" sibTransId="{648DED3D-CF15-4A64-A0D7-E14A9F4A23ED}"/>
    <dgm:cxn modelId="{233CF337-4C85-4F03-9BB6-A5E917E7DB90}" type="presOf" srcId="{08C9EECA-ED47-4EB1-B279-BA9713D883F5}" destId="{B047117F-1D3F-4CF3-A3EC-2E2614609C5B}" srcOrd="0" destOrd="0" presId="urn:microsoft.com/office/officeart/2005/8/layout/vList5"/>
    <dgm:cxn modelId="{F05D8144-8A8A-44E0-BB1B-21A060A75F09}" srcId="{71CA5243-B999-4330-8A70-9822E91B9A1D}" destId="{9084D8BD-4DB3-4B8A-A6A8-791A01E44AB7}" srcOrd="0" destOrd="0" parTransId="{93A460DB-A0F9-4EC3-9252-E7D69238A273}" sibTransId="{0CAABFE1-6FB8-466F-BCED-B7146E4A8987}"/>
    <dgm:cxn modelId="{D6EABD65-F1BB-4C40-A834-6BDB1AC6D067}" type="presOf" srcId="{9084D8BD-4DB3-4B8A-A6A8-791A01E44AB7}" destId="{8717D4F9-DF96-4789-AA9D-E969A09CAB11}" srcOrd="0" destOrd="0" presId="urn:microsoft.com/office/officeart/2005/8/layout/vList5"/>
    <dgm:cxn modelId="{35FA3B4B-AB11-47FC-B0E0-FDF838FB0E57}" srcId="{B7F607FE-D892-4D93-B1CF-14641DC0F015}" destId="{60164E40-ABF6-4B3E-BD63-B46BC06EE5B7}" srcOrd="0" destOrd="0" parTransId="{648B4EBA-6BA0-4016-A2F2-11B34109707E}" sibTransId="{2EE6D40D-EBAD-49D7-BE80-7DBAD347EB5C}"/>
    <dgm:cxn modelId="{A2FF9C4C-CE86-493C-9BA5-1F61C25994B4}" type="presOf" srcId="{FA3DD4E0-1CC0-4527-90F7-3824126C6369}" destId="{3E069C42-C9B4-4297-8AA7-937C29EDCB2F}" srcOrd="0" destOrd="1" presId="urn:microsoft.com/office/officeart/2005/8/layout/vList5"/>
    <dgm:cxn modelId="{4BBFC47A-89B7-46A0-AC38-083C15657C58}" srcId="{B7F607FE-D892-4D93-B1CF-14641DC0F015}" destId="{FA3DD4E0-1CC0-4527-90F7-3824126C6369}" srcOrd="1" destOrd="0" parTransId="{38095EA4-D29C-4708-A202-771795869C93}" sibTransId="{174BB3B1-CF7D-4E71-A995-5B7B02ED04F4}"/>
    <dgm:cxn modelId="{2867C37B-7F9F-4ED1-9C8E-40F050D69275}" srcId="{6A65B13A-0C02-4941-A1B3-7AF30DBFBA8C}" destId="{71CA5243-B999-4330-8A70-9822E91B9A1D}" srcOrd="2" destOrd="0" parTransId="{9888C33B-A4D3-45C1-9022-8D9347A5092A}" sibTransId="{2415946F-8B9F-4899-A51D-EB218DE70EB0}"/>
    <dgm:cxn modelId="{8CA50285-49E9-46FA-ACA2-6E24DC3C6242}" type="presOf" srcId="{FCE9F68E-E585-4C0A-AB5F-4D2F069235FC}" destId="{8717D4F9-DF96-4789-AA9D-E969A09CAB11}" srcOrd="0" destOrd="1" presId="urn:microsoft.com/office/officeart/2005/8/layout/vList5"/>
    <dgm:cxn modelId="{E810018C-A3A4-4361-8588-E3AC25489864}" type="presOf" srcId="{B7F607FE-D892-4D93-B1CF-14641DC0F015}" destId="{6DAF785F-A07B-4188-8B0F-C675B69A462A}" srcOrd="0" destOrd="0" presId="urn:microsoft.com/office/officeart/2005/8/layout/vList5"/>
    <dgm:cxn modelId="{95391D90-0DD6-45B1-8525-E1A4E3B45A4C}" srcId="{08C9EECA-ED47-4EB1-B279-BA9713D883F5}" destId="{935E31A3-D644-4D15-B2EB-8A2D9BCE4E00}" srcOrd="1" destOrd="0" parTransId="{CF5B2C61-32C9-4662-8622-A18B6E187956}" sibTransId="{AACBC080-F38D-4A9F-9535-67D4EF914024}"/>
    <dgm:cxn modelId="{F6A2139B-DA04-422C-908F-FB34DFF9AB58}" type="presOf" srcId="{7F085D67-396E-43B0-BAE0-1BE93878F46E}" destId="{B060F826-C4E7-4625-8357-878622BB702F}" srcOrd="0" destOrd="2" presId="urn:microsoft.com/office/officeart/2005/8/layout/vList5"/>
    <dgm:cxn modelId="{27A4A7AC-2628-4012-912B-FA2ED6B8412B}" type="presOf" srcId="{6A65B13A-0C02-4941-A1B3-7AF30DBFBA8C}" destId="{011A2EED-AB2C-464D-AE42-DC67976B69E3}" srcOrd="0" destOrd="0" presId="urn:microsoft.com/office/officeart/2005/8/layout/vList5"/>
    <dgm:cxn modelId="{B75D99B3-31AC-4DD9-A643-F459EEB6445C}" type="presOf" srcId="{59807185-9B42-4158-9656-471FEAD7C0BA}" destId="{BC9EE32F-E4C6-44D5-8259-A19E99D39FEA}" srcOrd="0" destOrd="0" presId="urn:microsoft.com/office/officeart/2005/8/layout/vList5"/>
    <dgm:cxn modelId="{B41F6ACC-5964-480E-AA5C-4C8794E67583}" srcId="{6A65B13A-0C02-4941-A1B3-7AF30DBFBA8C}" destId="{B7F607FE-D892-4D93-B1CF-14641DC0F015}" srcOrd="0" destOrd="0" parTransId="{27952C98-31ED-4554-94C8-5BD12210E634}" sibTransId="{0DAFCEFD-97EC-462C-9091-6DD8FE18BAF6}"/>
    <dgm:cxn modelId="{18B583D2-3859-4FDE-906E-50C8BE9BE1C5}" srcId="{59807185-9B42-4158-9656-471FEAD7C0BA}" destId="{0F7A4D00-E2C6-4F0A-90BF-1FC422FF2667}" srcOrd="0" destOrd="0" parTransId="{642CCA48-E811-4E58-A60D-6D6F7A475028}" sibTransId="{2303C844-9BAB-4557-A265-07E9520A3813}"/>
    <dgm:cxn modelId="{472DE8DF-784D-4B8C-9E09-64BEC3460C4C}" type="presOf" srcId="{71CA5243-B999-4330-8A70-9822E91B9A1D}" destId="{575EB082-0B6F-47A4-AE08-B27BB23E2BC4}" srcOrd="0" destOrd="0" presId="urn:microsoft.com/office/officeart/2005/8/layout/vList5"/>
    <dgm:cxn modelId="{0A5CACEA-D9A2-4D50-9227-103B1E7BE4E9}" type="presOf" srcId="{0F7A4D00-E2C6-4F0A-90BF-1FC422FF2667}" destId="{115A7041-91F0-447D-89B8-239935BE6F48}" srcOrd="0" destOrd="0" presId="urn:microsoft.com/office/officeart/2005/8/layout/vList5"/>
    <dgm:cxn modelId="{36B620F7-57DE-4086-93DA-5F8E72B38D7C}" type="presOf" srcId="{FBAF8405-8BDE-4E52-A771-5778BC36DD02}" destId="{B060F826-C4E7-4625-8357-878622BB702F}" srcOrd="0" destOrd="0" presId="urn:microsoft.com/office/officeart/2005/8/layout/vList5"/>
    <dgm:cxn modelId="{A2CE27FD-26D9-40E5-B895-88327F1A3C9D}" srcId="{B7F607FE-D892-4D93-B1CF-14641DC0F015}" destId="{2C631C57-D52F-4558-934B-FD22B4461912}" srcOrd="2" destOrd="0" parTransId="{A2C10479-8AD3-422D-9299-E51C49FB6C98}" sibTransId="{49560BC0-1170-4FB9-BEBA-09BE8E480AE0}"/>
    <dgm:cxn modelId="{AFC691FF-6623-4E3B-9B0D-11A00EF5754B}" type="presOf" srcId="{60164E40-ABF6-4B3E-BD63-B46BC06EE5B7}" destId="{3E069C42-C9B4-4297-8AA7-937C29EDCB2F}" srcOrd="0" destOrd="0" presId="urn:microsoft.com/office/officeart/2005/8/layout/vList5"/>
    <dgm:cxn modelId="{002F8877-57CA-4299-BD5E-8CD25C1A69FA}" type="presParOf" srcId="{011A2EED-AB2C-464D-AE42-DC67976B69E3}" destId="{3EBDAD13-EA87-4A73-9FDF-488762E945BA}" srcOrd="0" destOrd="0" presId="urn:microsoft.com/office/officeart/2005/8/layout/vList5"/>
    <dgm:cxn modelId="{A20E6A19-8B52-4614-A692-5CBAF602FBFF}" type="presParOf" srcId="{3EBDAD13-EA87-4A73-9FDF-488762E945BA}" destId="{6DAF785F-A07B-4188-8B0F-C675B69A462A}" srcOrd="0" destOrd="0" presId="urn:microsoft.com/office/officeart/2005/8/layout/vList5"/>
    <dgm:cxn modelId="{47570D3F-F647-4F08-906D-6DE1508045D7}" type="presParOf" srcId="{3EBDAD13-EA87-4A73-9FDF-488762E945BA}" destId="{3E069C42-C9B4-4297-8AA7-937C29EDCB2F}" srcOrd="1" destOrd="0" presId="urn:microsoft.com/office/officeart/2005/8/layout/vList5"/>
    <dgm:cxn modelId="{840CA6A7-0A53-4D89-B91E-0F877386ABA8}" type="presParOf" srcId="{011A2EED-AB2C-464D-AE42-DC67976B69E3}" destId="{3C209129-D531-4504-813E-B5FC8F9DE593}" srcOrd="1" destOrd="0" presId="urn:microsoft.com/office/officeart/2005/8/layout/vList5"/>
    <dgm:cxn modelId="{2ACD7C6D-DA3B-48AA-8FE1-CE1F106A561E}" type="presParOf" srcId="{011A2EED-AB2C-464D-AE42-DC67976B69E3}" destId="{B58802D6-6F1C-4152-8D86-6E578B49BC47}" srcOrd="2" destOrd="0" presId="urn:microsoft.com/office/officeart/2005/8/layout/vList5"/>
    <dgm:cxn modelId="{1BEF660B-642F-44EE-AAA4-F68EBF24964D}" type="presParOf" srcId="{B58802D6-6F1C-4152-8D86-6E578B49BC47}" destId="{B047117F-1D3F-4CF3-A3EC-2E2614609C5B}" srcOrd="0" destOrd="0" presId="urn:microsoft.com/office/officeart/2005/8/layout/vList5"/>
    <dgm:cxn modelId="{ED7E6F0E-A0AF-44E4-AC8A-C5EFF171832B}" type="presParOf" srcId="{B58802D6-6F1C-4152-8D86-6E578B49BC47}" destId="{B060F826-C4E7-4625-8357-878622BB702F}" srcOrd="1" destOrd="0" presId="urn:microsoft.com/office/officeart/2005/8/layout/vList5"/>
    <dgm:cxn modelId="{BD4FA623-93EE-4D5F-8C80-306863CBA1F1}" type="presParOf" srcId="{011A2EED-AB2C-464D-AE42-DC67976B69E3}" destId="{1B61DF49-C950-457B-BE4E-1473BB068D3E}" srcOrd="3" destOrd="0" presId="urn:microsoft.com/office/officeart/2005/8/layout/vList5"/>
    <dgm:cxn modelId="{B00B235D-7E9F-40F9-BFCF-C8D09A8F591A}" type="presParOf" srcId="{011A2EED-AB2C-464D-AE42-DC67976B69E3}" destId="{6BFD86D6-DBBC-4B89-8BE5-AC529478B215}" srcOrd="4" destOrd="0" presId="urn:microsoft.com/office/officeart/2005/8/layout/vList5"/>
    <dgm:cxn modelId="{EAB11CDF-72E8-4832-84F2-0573A52A2FF1}" type="presParOf" srcId="{6BFD86D6-DBBC-4B89-8BE5-AC529478B215}" destId="{575EB082-0B6F-47A4-AE08-B27BB23E2BC4}" srcOrd="0" destOrd="0" presId="urn:microsoft.com/office/officeart/2005/8/layout/vList5"/>
    <dgm:cxn modelId="{8F8AAB3C-FB5C-4B4C-90D5-402A99E8EC46}" type="presParOf" srcId="{6BFD86D6-DBBC-4B89-8BE5-AC529478B215}" destId="{8717D4F9-DF96-4789-AA9D-E969A09CAB11}" srcOrd="1" destOrd="0" presId="urn:microsoft.com/office/officeart/2005/8/layout/vList5"/>
    <dgm:cxn modelId="{B44AF5D3-FEE9-4A19-ACF6-9E4F03C3A313}" type="presParOf" srcId="{011A2EED-AB2C-464D-AE42-DC67976B69E3}" destId="{C97030B9-9FDE-4BFA-9808-45546C98A5EE}" srcOrd="5" destOrd="0" presId="urn:microsoft.com/office/officeart/2005/8/layout/vList5"/>
    <dgm:cxn modelId="{BDE41779-DBE7-4F85-B1CA-DF2D07858EDB}" type="presParOf" srcId="{011A2EED-AB2C-464D-AE42-DC67976B69E3}" destId="{94B68ED1-9BCC-4371-8884-25C2519CDC22}" srcOrd="6" destOrd="0" presId="urn:microsoft.com/office/officeart/2005/8/layout/vList5"/>
    <dgm:cxn modelId="{D4857ADF-5CFC-411B-92D9-F84293130F9B}" type="presParOf" srcId="{94B68ED1-9BCC-4371-8884-25C2519CDC22}" destId="{BC9EE32F-E4C6-44D5-8259-A19E99D39FEA}" srcOrd="0" destOrd="0" presId="urn:microsoft.com/office/officeart/2005/8/layout/vList5"/>
    <dgm:cxn modelId="{D076C444-2496-49FD-A696-7196A971785C}" type="presParOf" srcId="{94B68ED1-9BCC-4371-8884-25C2519CDC22}" destId="{115A7041-91F0-447D-89B8-239935BE6F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D1FD7B-D354-4F31-9EAB-744E6EE6FC79}" type="doc">
      <dgm:prSet loTypeId="urn:microsoft.com/office/officeart/2005/8/layout/vList2" loCatId="list" qsTypeId="urn:microsoft.com/office/officeart/2005/8/quickstyle/simple1" qsCatId="simple" csTypeId="urn:microsoft.com/office/officeart/2005/8/colors/colorful1#11" csCatId="colorful" phldr="1"/>
      <dgm:spPr/>
      <dgm:t>
        <a:bodyPr/>
        <a:lstStyle/>
        <a:p>
          <a:endParaRPr lang="en-US"/>
        </a:p>
      </dgm:t>
    </dgm:pt>
    <dgm:pt modelId="{0B1C03BE-1460-444A-8326-03D94BB73DD8}">
      <dgm:prSet phldrT="[Text]"/>
      <dgm:spPr/>
      <dgm:t>
        <a:bodyPr/>
        <a:lstStyle/>
        <a:p>
          <a:r>
            <a:rPr lang="en-US" b="1" i="1">
              <a:latin typeface="Arial Narrow" pitchFamily="34" charset="0"/>
            </a:rPr>
            <a:t>Viewpoint</a:t>
          </a:r>
          <a:r>
            <a:rPr lang="en-US">
              <a:latin typeface="Arial Narrow" pitchFamily="34" charset="0"/>
            </a:rPr>
            <a:t> </a:t>
          </a:r>
        </a:p>
      </dgm:t>
    </dgm:pt>
    <dgm:pt modelId="{71F609DD-B964-4415-843A-C7F9780D7B37}" type="parTrans" cxnId="{32D0FA6A-2D22-438A-993F-F872A50ECC4A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05AA462E-DB95-4B9F-B015-0EE065B56D79}" type="sibTrans" cxnId="{32D0FA6A-2D22-438A-993F-F872A50ECC4A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7D40A945-4856-4C83-8A36-AD6AB123B8F2}">
      <dgm:prSet phldrT="[Text]"/>
      <dgm:spPr/>
      <dgm:t>
        <a:bodyPr/>
        <a:lstStyle/>
        <a:p>
          <a:r>
            <a:rPr lang="en-US" dirty="0" err="1">
              <a:latin typeface="Arial Narrow" pitchFamily="34" charset="0"/>
            </a:rPr>
            <a:t>merupakan</a:t>
          </a:r>
          <a:r>
            <a:rPr lang="en-US" dirty="0">
              <a:latin typeface="Arial Narrow" pitchFamily="34" charset="0"/>
            </a:rPr>
            <a:t> </a:t>
          </a:r>
          <a:r>
            <a:rPr lang="en-US" i="1" dirty="0">
              <a:latin typeface="Arial Narrow" pitchFamily="34" charset="0"/>
            </a:rPr>
            <a:t>view</a:t>
          </a:r>
          <a:r>
            <a:rPr lang="en-US" dirty="0">
              <a:latin typeface="Arial Narrow" pitchFamily="34" charset="0"/>
            </a:rPr>
            <a:t> yang </a:t>
          </a:r>
          <a:r>
            <a:rPr lang="en-US" dirty="0" err="1">
              <a:latin typeface="Arial Narrow" pitchFamily="34" charset="0"/>
            </a:rPr>
            <a:t>menggambarkan</a:t>
          </a:r>
          <a:r>
            <a:rPr lang="en-US" dirty="0">
              <a:latin typeface="Arial Narrow" pitchFamily="34" charset="0"/>
            </a:rPr>
            <a:t> </a:t>
          </a:r>
          <a:r>
            <a:rPr lang="en-US" dirty="0" err="1">
              <a:latin typeface="Arial Narrow" pitchFamily="34" charset="0"/>
            </a:rPr>
            <a:t>arsitektur</a:t>
          </a:r>
          <a:r>
            <a:rPr lang="en-US" dirty="0">
              <a:latin typeface="Arial Narrow" pitchFamily="34" charset="0"/>
            </a:rPr>
            <a:t> </a:t>
          </a:r>
          <a:r>
            <a:rPr lang="en-US" dirty="0" err="1">
              <a:latin typeface="Arial Narrow" pitchFamily="34" charset="0"/>
            </a:rPr>
            <a:t>atau</a:t>
          </a:r>
          <a:r>
            <a:rPr lang="en-US" dirty="0">
              <a:latin typeface="Arial Narrow" pitchFamily="34" charset="0"/>
            </a:rPr>
            <a:t> </a:t>
          </a:r>
          <a:r>
            <a:rPr lang="en-US" dirty="0" err="1">
              <a:latin typeface="Arial Narrow" pitchFamily="34" charset="0"/>
            </a:rPr>
            <a:t>menjawab</a:t>
          </a:r>
          <a:r>
            <a:rPr lang="en-US" dirty="0">
              <a:latin typeface="Arial Narrow" pitchFamily="34" charset="0"/>
            </a:rPr>
            <a:t> </a:t>
          </a:r>
          <a:r>
            <a:rPr lang="en-US" dirty="0" err="1">
              <a:latin typeface="Arial Narrow" pitchFamily="34" charset="0"/>
            </a:rPr>
            <a:t>pertimbangan</a:t>
          </a:r>
          <a:r>
            <a:rPr lang="en-US" dirty="0">
              <a:latin typeface="Arial Narrow" pitchFamily="34" charset="0"/>
            </a:rPr>
            <a:t> </a:t>
          </a:r>
          <a:r>
            <a:rPr lang="en-US" i="1" dirty="0">
              <a:latin typeface="Arial Narrow" pitchFamily="34" charset="0"/>
            </a:rPr>
            <a:t>stakeholder</a:t>
          </a:r>
        </a:p>
      </dgm:t>
    </dgm:pt>
    <dgm:pt modelId="{C9CD278E-5CCA-433A-895E-6CD5DCE56042}" type="parTrans" cxnId="{C91FAA59-F98D-4CC9-9BFB-780B3B70AEB2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E5D262D3-FB30-4E46-9021-0FE7F015DA2B}" type="sibTrans" cxnId="{C91FAA59-F98D-4CC9-9BFB-780B3B70AEB2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3FFD9D6E-6E5F-48ED-98E3-EAB6BA402F7D}">
      <dgm:prSet phldrT="[Text]"/>
      <dgm:spPr/>
      <dgm:t>
        <a:bodyPr/>
        <a:lstStyle/>
        <a:p>
          <a:r>
            <a:rPr lang="en-US">
              <a:latin typeface="Arial Narrow" pitchFamily="34" charset="0"/>
            </a:rPr>
            <a:t>Istilah “</a:t>
          </a:r>
          <a:r>
            <a:rPr lang="en-US" i="1">
              <a:latin typeface="Arial Narrow" pitchFamily="34" charset="0"/>
            </a:rPr>
            <a:t>artifact</a:t>
          </a:r>
          <a:r>
            <a:rPr lang="en-US">
              <a:latin typeface="Arial Narrow" pitchFamily="34" charset="0"/>
            </a:rPr>
            <a:t>” dan “</a:t>
          </a:r>
          <a:r>
            <a:rPr lang="en-US" i="1">
              <a:latin typeface="Arial Narrow" pitchFamily="34" charset="0"/>
            </a:rPr>
            <a:t>view</a:t>
          </a:r>
          <a:r>
            <a:rPr lang="en-US">
              <a:latin typeface="Arial Narrow" pitchFamily="34" charset="0"/>
            </a:rPr>
            <a:t>” </a:t>
          </a:r>
        </a:p>
      </dgm:t>
    </dgm:pt>
    <dgm:pt modelId="{B4534DC2-2C2D-4D65-9A12-C59550E275CA}" type="parTrans" cxnId="{D2B7EE1B-65D5-4BD9-B7ED-3B7383A1A20E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95FAB2D6-9271-4566-A08C-26BAAEA4323A}" type="sibTrans" cxnId="{D2B7EE1B-65D5-4BD9-B7ED-3B7383A1A20E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E8D4BCBA-8C46-4DF7-8E37-9D3EE8E19D52}">
      <dgm:prSet phldrT="[Text]"/>
      <dgm:spPr/>
      <dgm:t>
        <a:bodyPr/>
        <a:lstStyle/>
        <a:p>
          <a:r>
            <a:rPr lang="en-US">
              <a:latin typeface="Arial Narrow" pitchFamily="34" charset="0"/>
            </a:rPr>
            <a:t>dalam </a:t>
          </a:r>
          <a:r>
            <a:rPr lang="en-US">
              <a:solidFill>
                <a:srgbClr val="C00000"/>
              </a:solidFill>
              <a:latin typeface="Arial Narrow" pitchFamily="34" charset="0"/>
            </a:rPr>
            <a:t>TOGAF</a:t>
          </a:r>
          <a:r>
            <a:rPr lang="en-US">
              <a:latin typeface="Arial Narrow" pitchFamily="34" charset="0"/>
            </a:rPr>
            <a:t> memiliki arti yang mirip dan berhubungan dengan cara visualisasi dan komunikasi yang ditangkap dalam metamodel untuk kebutuhan spesifik </a:t>
          </a:r>
          <a:r>
            <a:rPr lang="en-US" i="1">
              <a:latin typeface="Arial Narrow" pitchFamily="34" charset="0"/>
            </a:rPr>
            <a:t>stakeholder</a:t>
          </a:r>
        </a:p>
      </dgm:t>
    </dgm:pt>
    <dgm:pt modelId="{280A8E31-D2F0-484B-810F-936C56AC5BD9}" type="parTrans" cxnId="{83865D07-557D-4349-83D8-3F26983BCD42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D291DC52-0F19-4F1A-8219-DBC19B50EADB}" type="sibTrans" cxnId="{83865D07-557D-4349-83D8-3F26983BCD42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797C57EA-8B7F-4025-A8DB-EEC2FE60AC3D}">
      <dgm:prSet/>
      <dgm:spPr/>
      <dgm:t>
        <a:bodyPr/>
        <a:lstStyle/>
        <a:p>
          <a:r>
            <a:rPr lang="en-US">
              <a:latin typeface="Arial Narrow" pitchFamily="34" charset="0"/>
            </a:rPr>
            <a:t>Istilah “</a:t>
          </a:r>
          <a:r>
            <a:rPr lang="en-US" i="1">
              <a:latin typeface="Arial Narrow" pitchFamily="34" charset="0"/>
            </a:rPr>
            <a:t>artifact</a:t>
          </a:r>
          <a:r>
            <a:rPr lang="en-US">
              <a:latin typeface="Arial Narrow" pitchFamily="34" charset="0"/>
            </a:rPr>
            <a:t>” </a:t>
          </a:r>
        </a:p>
      </dgm:t>
    </dgm:pt>
    <dgm:pt modelId="{F400D0F6-686F-41BC-B829-879F5CC91399}" type="parTrans" cxnId="{8C7C7EC0-6A70-41D0-AD7D-096F078CE8BF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E0078E11-853F-4879-AA1A-DB796FD9FD99}" type="sibTrans" cxnId="{8C7C7EC0-6A70-41D0-AD7D-096F078CE8BF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98C7454B-7CCE-4CB6-B554-58F53A240D4B}">
      <dgm:prSet/>
      <dgm:spPr/>
      <dgm:t>
        <a:bodyPr/>
        <a:lstStyle/>
        <a:p>
          <a:r>
            <a:rPr lang="en-US">
              <a:latin typeface="Arial Narrow" pitchFamily="34" charset="0"/>
            </a:rPr>
            <a:t>konsep umum yang ditujukan untuk semua representasi dari arsitektur, sementara “</a:t>
          </a:r>
          <a:r>
            <a:rPr lang="en-US" i="1">
              <a:latin typeface="Arial Narrow" pitchFamily="34" charset="0"/>
            </a:rPr>
            <a:t>view</a:t>
          </a:r>
          <a:r>
            <a:rPr lang="en-US">
              <a:latin typeface="Arial Narrow" pitchFamily="34" charset="0"/>
            </a:rPr>
            <a:t>” disusun secara teratur menjadi “</a:t>
          </a:r>
          <a:r>
            <a:rPr lang="en-US" i="1">
              <a:latin typeface="Arial Narrow" pitchFamily="34" charset="0"/>
            </a:rPr>
            <a:t>viewpoint</a:t>
          </a:r>
          <a:r>
            <a:rPr lang="en-US">
              <a:latin typeface="Arial Narrow" pitchFamily="34" charset="0"/>
            </a:rPr>
            <a:t>”</a:t>
          </a:r>
        </a:p>
      </dgm:t>
    </dgm:pt>
    <dgm:pt modelId="{FEFBF95E-5A8A-4C7D-9565-38F70DE998E8}" type="parTrans" cxnId="{CD0CCB6D-E4C1-40AF-A2E7-975FF298C921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52A058F8-F4D7-42E6-95C9-47B74EEF93B2}" type="sibTrans" cxnId="{CD0CCB6D-E4C1-40AF-A2E7-975FF298C921}">
      <dgm:prSet/>
      <dgm:spPr/>
      <dgm:t>
        <a:bodyPr/>
        <a:lstStyle/>
        <a:p>
          <a:endParaRPr lang="en-US">
            <a:latin typeface="Arial Narrow" pitchFamily="34" charset="0"/>
          </a:endParaRPr>
        </a:p>
      </dgm:t>
    </dgm:pt>
    <dgm:pt modelId="{02838BE2-E8D5-49EE-9E5F-6D9F5B4BDB02}" type="pres">
      <dgm:prSet presAssocID="{1DD1FD7B-D354-4F31-9EAB-744E6EE6FC79}" presName="linear" presStyleCnt="0">
        <dgm:presLayoutVars>
          <dgm:animLvl val="lvl"/>
          <dgm:resizeHandles val="exact"/>
        </dgm:presLayoutVars>
      </dgm:prSet>
      <dgm:spPr/>
    </dgm:pt>
    <dgm:pt modelId="{B5252E43-A2D1-4943-A20A-2A1F8757C2A5}" type="pres">
      <dgm:prSet presAssocID="{0B1C03BE-1460-444A-8326-03D94BB73D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176784-EF84-4DF4-9003-F8514517EB32}" type="pres">
      <dgm:prSet presAssocID="{0B1C03BE-1460-444A-8326-03D94BB73DD8}" presName="childText" presStyleLbl="revTx" presStyleIdx="0" presStyleCnt="3">
        <dgm:presLayoutVars>
          <dgm:bulletEnabled val="1"/>
        </dgm:presLayoutVars>
      </dgm:prSet>
      <dgm:spPr/>
    </dgm:pt>
    <dgm:pt modelId="{3667556E-F790-4A73-9F6D-12EF53959307}" type="pres">
      <dgm:prSet presAssocID="{3FFD9D6E-6E5F-48ED-98E3-EAB6BA402F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7CD18B-9A1D-4E19-A2CB-4B76702ABE54}" type="pres">
      <dgm:prSet presAssocID="{3FFD9D6E-6E5F-48ED-98E3-EAB6BA402F7D}" presName="childText" presStyleLbl="revTx" presStyleIdx="1" presStyleCnt="3">
        <dgm:presLayoutVars>
          <dgm:bulletEnabled val="1"/>
        </dgm:presLayoutVars>
      </dgm:prSet>
      <dgm:spPr/>
    </dgm:pt>
    <dgm:pt modelId="{B154CDED-1EA6-4F8A-87B1-E9647FA386A8}" type="pres">
      <dgm:prSet presAssocID="{797C57EA-8B7F-4025-A8DB-EEC2FE60AC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593D94-B215-47A3-8D5F-33954BC357D9}" type="pres">
      <dgm:prSet presAssocID="{797C57EA-8B7F-4025-A8DB-EEC2FE60AC3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3865D07-557D-4349-83D8-3F26983BCD42}" srcId="{3FFD9D6E-6E5F-48ED-98E3-EAB6BA402F7D}" destId="{E8D4BCBA-8C46-4DF7-8E37-9D3EE8E19D52}" srcOrd="0" destOrd="0" parTransId="{280A8E31-D2F0-484B-810F-936C56AC5BD9}" sibTransId="{D291DC52-0F19-4F1A-8219-DBC19B50EADB}"/>
    <dgm:cxn modelId="{D2B7EE1B-65D5-4BD9-B7ED-3B7383A1A20E}" srcId="{1DD1FD7B-D354-4F31-9EAB-744E6EE6FC79}" destId="{3FFD9D6E-6E5F-48ED-98E3-EAB6BA402F7D}" srcOrd="1" destOrd="0" parTransId="{B4534DC2-2C2D-4D65-9A12-C59550E275CA}" sibTransId="{95FAB2D6-9271-4566-A08C-26BAAEA4323A}"/>
    <dgm:cxn modelId="{59B8D334-35E5-463A-AB45-4EC2D74B02CF}" type="presOf" srcId="{E8D4BCBA-8C46-4DF7-8E37-9D3EE8E19D52}" destId="{607CD18B-9A1D-4E19-A2CB-4B76702ABE54}" srcOrd="0" destOrd="0" presId="urn:microsoft.com/office/officeart/2005/8/layout/vList2"/>
    <dgm:cxn modelId="{32D0FA6A-2D22-438A-993F-F872A50ECC4A}" srcId="{1DD1FD7B-D354-4F31-9EAB-744E6EE6FC79}" destId="{0B1C03BE-1460-444A-8326-03D94BB73DD8}" srcOrd="0" destOrd="0" parTransId="{71F609DD-B964-4415-843A-C7F9780D7B37}" sibTransId="{05AA462E-DB95-4B9F-B015-0EE065B56D79}"/>
    <dgm:cxn modelId="{CD0CCB6D-E4C1-40AF-A2E7-975FF298C921}" srcId="{797C57EA-8B7F-4025-A8DB-EEC2FE60AC3D}" destId="{98C7454B-7CCE-4CB6-B554-58F53A240D4B}" srcOrd="0" destOrd="0" parTransId="{FEFBF95E-5A8A-4C7D-9565-38F70DE998E8}" sibTransId="{52A058F8-F4D7-42E6-95C9-47B74EEF93B2}"/>
    <dgm:cxn modelId="{C91FAA59-F98D-4CC9-9BFB-780B3B70AEB2}" srcId="{0B1C03BE-1460-444A-8326-03D94BB73DD8}" destId="{7D40A945-4856-4C83-8A36-AD6AB123B8F2}" srcOrd="0" destOrd="0" parTransId="{C9CD278E-5CCA-433A-895E-6CD5DCE56042}" sibTransId="{E5D262D3-FB30-4E46-9021-0FE7F015DA2B}"/>
    <dgm:cxn modelId="{CA4C5D89-3C3D-4EE3-BD01-65C9FE840D8C}" type="presOf" srcId="{98C7454B-7CCE-4CB6-B554-58F53A240D4B}" destId="{21593D94-B215-47A3-8D5F-33954BC357D9}" srcOrd="0" destOrd="0" presId="urn:microsoft.com/office/officeart/2005/8/layout/vList2"/>
    <dgm:cxn modelId="{E218169D-C2D4-400F-8421-83CE4A59F8A9}" type="presOf" srcId="{797C57EA-8B7F-4025-A8DB-EEC2FE60AC3D}" destId="{B154CDED-1EA6-4F8A-87B1-E9647FA386A8}" srcOrd="0" destOrd="0" presId="urn:microsoft.com/office/officeart/2005/8/layout/vList2"/>
    <dgm:cxn modelId="{F5791CAA-A14E-4436-B3D9-2252A2E1DCA4}" type="presOf" srcId="{1DD1FD7B-D354-4F31-9EAB-744E6EE6FC79}" destId="{02838BE2-E8D5-49EE-9E5F-6D9F5B4BDB02}" srcOrd="0" destOrd="0" presId="urn:microsoft.com/office/officeart/2005/8/layout/vList2"/>
    <dgm:cxn modelId="{CFBADAB6-5C99-480F-8EA7-843432ABA3A4}" type="presOf" srcId="{3FFD9D6E-6E5F-48ED-98E3-EAB6BA402F7D}" destId="{3667556E-F790-4A73-9F6D-12EF53959307}" srcOrd="0" destOrd="0" presId="urn:microsoft.com/office/officeart/2005/8/layout/vList2"/>
    <dgm:cxn modelId="{8C7C7EC0-6A70-41D0-AD7D-096F078CE8BF}" srcId="{1DD1FD7B-D354-4F31-9EAB-744E6EE6FC79}" destId="{797C57EA-8B7F-4025-A8DB-EEC2FE60AC3D}" srcOrd="2" destOrd="0" parTransId="{F400D0F6-686F-41BC-B829-879F5CC91399}" sibTransId="{E0078E11-853F-4879-AA1A-DB796FD9FD99}"/>
    <dgm:cxn modelId="{4D3CE5DD-37DD-4A90-B19A-2F4230FC7372}" type="presOf" srcId="{7D40A945-4856-4C83-8A36-AD6AB123B8F2}" destId="{1C176784-EF84-4DF4-9003-F8514517EB32}" srcOrd="0" destOrd="0" presId="urn:microsoft.com/office/officeart/2005/8/layout/vList2"/>
    <dgm:cxn modelId="{463809F5-B8CB-4713-B480-CEF148DCCD95}" type="presOf" srcId="{0B1C03BE-1460-444A-8326-03D94BB73DD8}" destId="{B5252E43-A2D1-4943-A20A-2A1F8757C2A5}" srcOrd="0" destOrd="0" presId="urn:microsoft.com/office/officeart/2005/8/layout/vList2"/>
    <dgm:cxn modelId="{268A60BF-1F87-4BA8-A8B7-1F1BD453E2E7}" type="presParOf" srcId="{02838BE2-E8D5-49EE-9E5F-6D9F5B4BDB02}" destId="{B5252E43-A2D1-4943-A20A-2A1F8757C2A5}" srcOrd="0" destOrd="0" presId="urn:microsoft.com/office/officeart/2005/8/layout/vList2"/>
    <dgm:cxn modelId="{273164A1-19A5-4B1B-A967-2EF88B4379C4}" type="presParOf" srcId="{02838BE2-E8D5-49EE-9E5F-6D9F5B4BDB02}" destId="{1C176784-EF84-4DF4-9003-F8514517EB32}" srcOrd="1" destOrd="0" presId="urn:microsoft.com/office/officeart/2005/8/layout/vList2"/>
    <dgm:cxn modelId="{AE44D71A-8A73-4459-A938-7341678E9B2E}" type="presParOf" srcId="{02838BE2-E8D5-49EE-9E5F-6D9F5B4BDB02}" destId="{3667556E-F790-4A73-9F6D-12EF53959307}" srcOrd="2" destOrd="0" presId="urn:microsoft.com/office/officeart/2005/8/layout/vList2"/>
    <dgm:cxn modelId="{FF18BB21-5724-4353-AE29-189D477EB2BC}" type="presParOf" srcId="{02838BE2-E8D5-49EE-9E5F-6D9F5B4BDB02}" destId="{607CD18B-9A1D-4E19-A2CB-4B76702ABE54}" srcOrd="3" destOrd="0" presId="urn:microsoft.com/office/officeart/2005/8/layout/vList2"/>
    <dgm:cxn modelId="{D67756B0-F408-4DD9-9F97-243A11C77ADA}" type="presParOf" srcId="{02838BE2-E8D5-49EE-9E5F-6D9F5B4BDB02}" destId="{B154CDED-1EA6-4F8A-87B1-E9647FA386A8}" srcOrd="4" destOrd="0" presId="urn:microsoft.com/office/officeart/2005/8/layout/vList2"/>
    <dgm:cxn modelId="{9B8898AF-62AD-4485-AED3-32A7E59879E3}" type="presParOf" srcId="{02838BE2-E8D5-49EE-9E5F-6D9F5B4BDB02}" destId="{21593D94-B215-47A3-8D5F-33954BC357D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D1FD7B-D354-4F31-9EAB-744E6EE6FC79}" type="doc">
      <dgm:prSet loTypeId="urn:microsoft.com/office/officeart/2005/8/layout/vList2" loCatId="list" qsTypeId="urn:microsoft.com/office/officeart/2005/8/quickstyle/simple1" qsCatId="simple" csTypeId="urn:microsoft.com/office/officeart/2005/8/colors/colorful1#12" csCatId="colorful" phldr="1"/>
      <dgm:spPr/>
      <dgm:t>
        <a:bodyPr/>
        <a:lstStyle/>
        <a:p>
          <a:endParaRPr lang="en-US"/>
        </a:p>
      </dgm:t>
    </dgm:pt>
    <dgm:pt modelId="{0B1C03BE-1460-444A-8326-03D94BB73DD8}">
      <dgm:prSet phldrT="[Text]" custT="1"/>
      <dgm:spPr/>
      <dgm:t>
        <a:bodyPr/>
        <a:lstStyle/>
        <a:p>
          <a:r>
            <a:rPr lang="en-US" sz="2800" b="1">
              <a:latin typeface="Arial Narrow" pitchFamily="34" charset="0"/>
            </a:rPr>
            <a:t>Katalog</a:t>
          </a:r>
        </a:p>
      </dgm:t>
    </dgm:pt>
    <dgm:pt modelId="{71F609DD-B964-4415-843A-C7F9780D7B37}" type="parTrans" cxnId="{32D0FA6A-2D22-438A-993F-F872A50ECC4A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05AA462E-DB95-4B9F-B015-0EE065B56D79}" type="sibTrans" cxnId="{32D0FA6A-2D22-438A-993F-F872A50ECC4A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7D40A945-4856-4C83-8A36-AD6AB123B8F2}">
      <dgm:prSet phldrT="[Text]" custT="1"/>
      <dgm:spPr/>
      <dgm:t>
        <a:bodyPr/>
        <a:lstStyle/>
        <a:p>
          <a:r>
            <a:rPr lang="en-US" sz="2400">
              <a:latin typeface="Arial Narrow" pitchFamily="34" charset="0"/>
            </a:rPr>
            <a:t>berupa daftar elemen dalam satu kelompok yang sama misalnya katalog aplikasi atau kamus entitas bisnis</a:t>
          </a:r>
          <a:endParaRPr lang="en-US" sz="2400" i="1">
            <a:latin typeface="Arial Narrow" pitchFamily="34" charset="0"/>
          </a:endParaRPr>
        </a:p>
      </dgm:t>
    </dgm:pt>
    <dgm:pt modelId="{C9CD278E-5CCA-433A-895E-6CD5DCE56042}" type="parTrans" cxnId="{C91FAA59-F98D-4CC9-9BFB-780B3B70AEB2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E5D262D3-FB30-4E46-9021-0FE7F015DA2B}" type="sibTrans" cxnId="{C91FAA59-F98D-4CC9-9BFB-780B3B70AEB2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3FFD9D6E-6E5F-48ED-98E3-EAB6BA402F7D}">
      <dgm:prSet phldrT="[Text]" custT="1"/>
      <dgm:spPr/>
      <dgm:t>
        <a:bodyPr/>
        <a:lstStyle/>
        <a:p>
          <a:r>
            <a:rPr lang="en-US" sz="2800" b="1">
              <a:latin typeface="Arial Narrow" pitchFamily="34" charset="0"/>
            </a:rPr>
            <a:t>Matriks</a:t>
          </a:r>
        </a:p>
      </dgm:t>
    </dgm:pt>
    <dgm:pt modelId="{B4534DC2-2C2D-4D65-9A12-C59550E275CA}" type="parTrans" cxnId="{D2B7EE1B-65D5-4BD9-B7ED-3B7383A1A20E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95FAB2D6-9271-4566-A08C-26BAAEA4323A}" type="sibTrans" cxnId="{D2B7EE1B-65D5-4BD9-B7ED-3B7383A1A20E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E8D4BCBA-8C46-4DF7-8E37-9D3EE8E19D52}">
      <dgm:prSet phldrT="[Text]" custT="1"/>
      <dgm:spPr/>
      <dgm:t>
        <a:bodyPr/>
        <a:lstStyle/>
        <a:p>
          <a:r>
            <a:rPr lang="en-US" sz="2400">
              <a:latin typeface="Arial Narrow" pitchFamily="34" charset="0"/>
            </a:rPr>
            <a:t>memperlihatkan </a:t>
          </a:r>
          <a:r>
            <a:rPr lang="en-US" sz="2400" i="1">
              <a:latin typeface="Arial Narrow" pitchFamily="34" charset="0"/>
            </a:rPr>
            <a:t>relationship</a:t>
          </a:r>
          <a:r>
            <a:rPr lang="en-US" sz="2400">
              <a:latin typeface="Arial Narrow" pitchFamily="34" charset="0"/>
            </a:rPr>
            <a:t> yang ada di antara elemen: matriks aktor/proses atau matriks data/komponen </a:t>
          </a:r>
          <a:r>
            <a:rPr lang="en-US" sz="2400" i="1">
              <a:latin typeface="Arial Narrow" pitchFamily="34" charset="0"/>
            </a:rPr>
            <a:t>software</a:t>
          </a:r>
        </a:p>
      </dgm:t>
    </dgm:pt>
    <dgm:pt modelId="{280A8E31-D2F0-484B-810F-936C56AC5BD9}" type="parTrans" cxnId="{83865D07-557D-4349-83D8-3F26983BCD42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D291DC52-0F19-4F1A-8219-DBC19B50EADB}" type="sibTrans" cxnId="{83865D07-557D-4349-83D8-3F26983BCD42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797C57EA-8B7F-4025-A8DB-EEC2FE60AC3D}">
      <dgm:prSet custT="1"/>
      <dgm:spPr/>
      <dgm:t>
        <a:bodyPr/>
        <a:lstStyle/>
        <a:p>
          <a:r>
            <a:rPr lang="en-US" sz="2800" b="1">
              <a:latin typeface="Arial Narrow" pitchFamily="34" charset="0"/>
            </a:rPr>
            <a:t>Diagram</a:t>
          </a:r>
        </a:p>
      </dgm:t>
    </dgm:pt>
    <dgm:pt modelId="{F400D0F6-686F-41BC-B829-879F5CC91399}" type="parTrans" cxnId="{8C7C7EC0-6A70-41D0-AD7D-096F078CE8BF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E0078E11-853F-4879-AA1A-DB796FD9FD99}" type="sibTrans" cxnId="{8C7C7EC0-6A70-41D0-AD7D-096F078CE8BF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98C7454B-7CCE-4CB6-B554-58F53A240D4B}">
      <dgm:prSet custT="1"/>
      <dgm:spPr/>
      <dgm:t>
        <a:bodyPr/>
        <a:lstStyle/>
        <a:p>
          <a:r>
            <a:rPr lang="en-US" sz="2400">
              <a:latin typeface="Arial Narrow" pitchFamily="34" charset="0"/>
            </a:rPr>
            <a:t>memperlihatkan bagian arsitektur dalam bentuk skema grafis misalnya diagram UML</a:t>
          </a:r>
        </a:p>
      </dgm:t>
    </dgm:pt>
    <dgm:pt modelId="{FEFBF95E-5A8A-4C7D-9565-38F70DE998E8}" type="parTrans" cxnId="{CD0CCB6D-E4C1-40AF-A2E7-975FF298C921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52A058F8-F4D7-42E6-95C9-47B74EEF93B2}" type="sibTrans" cxnId="{CD0CCB6D-E4C1-40AF-A2E7-975FF298C921}">
      <dgm:prSet/>
      <dgm:spPr/>
      <dgm:t>
        <a:bodyPr/>
        <a:lstStyle/>
        <a:p>
          <a:endParaRPr lang="en-US" sz="2000">
            <a:latin typeface="Arial Narrow" pitchFamily="34" charset="0"/>
          </a:endParaRPr>
        </a:p>
      </dgm:t>
    </dgm:pt>
    <dgm:pt modelId="{02838BE2-E8D5-49EE-9E5F-6D9F5B4BDB02}" type="pres">
      <dgm:prSet presAssocID="{1DD1FD7B-D354-4F31-9EAB-744E6EE6FC79}" presName="linear" presStyleCnt="0">
        <dgm:presLayoutVars>
          <dgm:animLvl val="lvl"/>
          <dgm:resizeHandles val="exact"/>
        </dgm:presLayoutVars>
      </dgm:prSet>
      <dgm:spPr/>
    </dgm:pt>
    <dgm:pt modelId="{B5252E43-A2D1-4943-A20A-2A1F8757C2A5}" type="pres">
      <dgm:prSet presAssocID="{0B1C03BE-1460-444A-8326-03D94BB73D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176784-EF84-4DF4-9003-F8514517EB32}" type="pres">
      <dgm:prSet presAssocID="{0B1C03BE-1460-444A-8326-03D94BB73DD8}" presName="childText" presStyleLbl="revTx" presStyleIdx="0" presStyleCnt="3">
        <dgm:presLayoutVars>
          <dgm:bulletEnabled val="1"/>
        </dgm:presLayoutVars>
      </dgm:prSet>
      <dgm:spPr/>
    </dgm:pt>
    <dgm:pt modelId="{3667556E-F790-4A73-9F6D-12EF53959307}" type="pres">
      <dgm:prSet presAssocID="{3FFD9D6E-6E5F-48ED-98E3-EAB6BA402F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7CD18B-9A1D-4E19-A2CB-4B76702ABE54}" type="pres">
      <dgm:prSet presAssocID="{3FFD9D6E-6E5F-48ED-98E3-EAB6BA402F7D}" presName="childText" presStyleLbl="revTx" presStyleIdx="1" presStyleCnt="3">
        <dgm:presLayoutVars>
          <dgm:bulletEnabled val="1"/>
        </dgm:presLayoutVars>
      </dgm:prSet>
      <dgm:spPr/>
    </dgm:pt>
    <dgm:pt modelId="{B154CDED-1EA6-4F8A-87B1-E9647FA386A8}" type="pres">
      <dgm:prSet presAssocID="{797C57EA-8B7F-4025-A8DB-EEC2FE60AC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593D94-B215-47A3-8D5F-33954BC357D9}" type="pres">
      <dgm:prSet presAssocID="{797C57EA-8B7F-4025-A8DB-EEC2FE60AC3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5CB9F04-D8F9-46F9-8716-F0AA06A8ED26}" type="presOf" srcId="{98C7454B-7CCE-4CB6-B554-58F53A240D4B}" destId="{21593D94-B215-47A3-8D5F-33954BC357D9}" srcOrd="0" destOrd="0" presId="urn:microsoft.com/office/officeart/2005/8/layout/vList2"/>
    <dgm:cxn modelId="{83865D07-557D-4349-83D8-3F26983BCD42}" srcId="{3FFD9D6E-6E5F-48ED-98E3-EAB6BA402F7D}" destId="{E8D4BCBA-8C46-4DF7-8E37-9D3EE8E19D52}" srcOrd="0" destOrd="0" parTransId="{280A8E31-D2F0-484B-810F-936C56AC5BD9}" sibTransId="{D291DC52-0F19-4F1A-8219-DBC19B50EADB}"/>
    <dgm:cxn modelId="{D2B7EE1B-65D5-4BD9-B7ED-3B7383A1A20E}" srcId="{1DD1FD7B-D354-4F31-9EAB-744E6EE6FC79}" destId="{3FFD9D6E-6E5F-48ED-98E3-EAB6BA402F7D}" srcOrd="1" destOrd="0" parTransId="{B4534DC2-2C2D-4D65-9A12-C59550E275CA}" sibTransId="{95FAB2D6-9271-4566-A08C-26BAAEA4323A}"/>
    <dgm:cxn modelId="{F910981C-ABF5-4BC2-A9B0-18FB016CF837}" type="presOf" srcId="{7D40A945-4856-4C83-8A36-AD6AB123B8F2}" destId="{1C176784-EF84-4DF4-9003-F8514517EB32}" srcOrd="0" destOrd="0" presId="urn:microsoft.com/office/officeart/2005/8/layout/vList2"/>
    <dgm:cxn modelId="{32D0FA6A-2D22-438A-993F-F872A50ECC4A}" srcId="{1DD1FD7B-D354-4F31-9EAB-744E6EE6FC79}" destId="{0B1C03BE-1460-444A-8326-03D94BB73DD8}" srcOrd="0" destOrd="0" parTransId="{71F609DD-B964-4415-843A-C7F9780D7B37}" sibTransId="{05AA462E-DB95-4B9F-B015-0EE065B56D79}"/>
    <dgm:cxn modelId="{9CFF8E6B-E358-4F0F-9CB8-434BFE9F9E41}" type="presOf" srcId="{797C57EA-8B7F-4025-A8DB-EEC2FE60AC3D}" destId="{B154CDED-1EA6-4F8A-87B1-E9647FA386A8}" srcOrd="0" destOrd="0" presId="urn:microsoft.com/office/officeart/2005/8/layout/vList2"/>
    <dgm:cxn modelId="{2273A06D-F2A5-44D4-AD79-FF1D983C0F58}" type="presOf" srcId="{0B1C03BE-1460-444A-8326-03D94BB73DD8}" destId="{B5252E43-A2D1-4943-A20A-2A1F8757C2A5}" srcOrd="0" destOrd="0" presId="urn:microsoft.com/office/officeart/2005/8/layout/vList2"/>
    <dgm:cxn modelId="{CD0CCB6D-E4C1-40AF-A2E7-975FF298C921}" srcId="{797C57EA-8B7F-4025-A8DB-EEC2FE60AC3D}" destId="{98C7454B-7CCE-4CB6-B554-58F53A240D4B}" srcOrd="0" destOrd="0" parTransId="{FEFBF95E-5A8A-4C7D-9565-38F70DE998E8}" sibTransId="{52A058F8-F4D7-42E6-95C9-47B74EEF93B2}"/>
    <dgm:cxn modelId="{D2BB544E-8266-461A-B5E1-E571A489143D}" type="presOf" srcId="{1DD1FD7B-D354-4F31-9EAB-744E6EE6FC79}" destId="{02838BE2-E8D5-49EE-9E5F-6D9F5B4BDB02}" srcOrd="0" destOrd="0" presId="urn:microsoft.com/office/officeart/2005/8/layout/vList2"/>
    <dgm:cxn modelId="{C91FAA59-F98D-4CC9-9BFB-780B3B70AEB2}" srcId="{0B1C03BE-1460-444A-8326-03D94BB73DD8}" destId="{7D40A945-4856-4C83-8A36-AD6AB123B8F2}" srcOrd="0" destOrd="0" parTransId="{C9CD278E-5CCA-433A-895E-6CD5DCE56042}" sibTransId="{E5D262D3-FB30-4E46-9021-0FE7F015DA2B}"/>
    <dgm:cxn modelId="{A5046480-3004-463D-B3F1-6BF503B576D0}" type="presOf" srcId="{3FFD9D6E-6E5F-48ED-98E3-EAB6BA402F7D}" destId="{3667556E-F790-4A73-9F6D-12EF53959307}" srcOrd="0" destOrd="0" presId="urn:microsoft.com/office/officeart/2005/8/layout/vList2"/>
    <dgm:cxn modelId="{12062385-3451-42A0-BCBB-20CB1644D647}" type="presOf" srcId="{E8D4BCBA-8C46-4DF7-8E37-9D3EE8E19D52}" destId="{607CD18B-9A1D-4E19-A2CB-4B76702ABE54}" srcOrd="0" destOrd="0" presId="urn:microsoft.com/office/officeart/2005/8/layout/vList2"/>
    <dgm:cxn modelId="{8C7C7EC0-6A70-41D0-AD7D-096F078CE8BF}" srcId="{1DD1FD7B-D354-4F31-9EAB-744E6EE6FC79}" destId="{797C57EA-8B7F-4025-A8DB-EEC2FE60AC3D}" srcOrd="2" destOrd="0" parTransId="{F400D0F6-686F-41BC-B829-879F5CC91399}" sibTransId="{E0078E11-853F-4879-AA1A-DB796FD9FD99}"/>
    <dgm:cxn modelId="{9E526C6A-D4FA-4EBC-90BB-54E7A03D37D2}" type="presParOf" srcId="{02838BE2-E8D5-49EE-9E5F-6D9F5B4BDB02}" destId="{B5252E43-A2D1-4943-A20A-2A1F8757C2A5}" srcOrd="0" destOrd="0" presId="urn:microsoft.com/office/officeart/2005/8/layout/vList2"/>
    <dgm:cxn modelId="{CABBD793-8F63-4B6A-883F-A34972CB69F3}" type="presParOf" srcId="{02838BE2-E8D5-49EE-9E5F-6D9F5B4BDB02}" destId="{1C176784-EF84-4DF4-9003-F8514517EB32}" srcOrd="1" destOrd="0" presId="urn:microsoft.com/office/officeart/2005/8/layout/vList2"/>
    <dgm:cxn modelId="{CB6AD069-B03A-455E-8110-287A44ABA2A8}" type="presParOf" srcId="{02838BE2-E8D5-49EE-9E5F-6D9F5B4BDB02}" destId="{3667556E-F790-4A73-9F6D-12EF53959307}" srcOrd="2" destOrd="0" presId="urn:microsoft.com/office/officeart/2005/8/layout/vList2"/>
    <dgm:cxn modelId="{8CD651DF-1E89-4E6E-A393-31B349D1DB94}" type="presParOf" srcId="{02838BE2-E8D5-49EE-9E5F-6D9F5B4BDB02}" destId="{607CD18B-9A1D-4E19-A2CB-4B76702ABE54}" srcOrd="3" destOrd="0" presId="urn:microsoft.com/office/officeart/2005/8/layout/vList2"/>
    <dgm:cxn modelId="{6B781238-97D6-43FD-AE40-74C62BA5C8FD}" type="presParOf" srcId="{02838BE2-E8D5-49EE-9E5F-6D9F5B4BDB02}" destId="{B154CDED-1EA6-4F8A-87B1-E9647FA386A8}" srcOrd="4" destOrd="0" presId="urn:microsoft.com/office/officeart/2005/8/layout/vList2"/>
    <dgm:cxn modelId="{6858015D-B448-4AA2-866F-6A6AE8B1FF9A}" type="presParOf" srcId="{02838BE2-E8D5-49EE-9E5F-6D9F5B4BDB02}" destId="{21593D94-B215-47A3-8D5F-33954BC357D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3B809-6068-419C-9799-98DADE1E19D3}">
      <dsp:nvSpPr>
        <dsp:cNvPr id="0" name=""/>
        <dsp:cNvSpPr/>
      </dsp:nvSpPr>
      <dsp:spPr>
        <a:xfrm rot="5400000">
          <a:off x="4844998" y="-1934587"/>
          <a:ext cx="880467" cy="497433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rial Narrow" pitchFamily="34" charset="0"/>
            </a:rPr>
            <a:t>mendefinisikan elemen dasar arsitektural </a:t>
          </a:r>
        </a:p>
      </dsp:txBody>
      <dsp:txXfrm rot="-5400000">
        <a:off x="2798064" y="155328"/>
        <a:ext cx="4931355" cy="794505"/>
      </dsp:txXfrm>
    </dsp:sp>
    <dsp:sp modelId="{6D4BB039-9CCB-4C0F-9F36-F92F2155CCB0}">
      <dsp:nvSpPr>
        <dsp:cNvPr id="0" name=""/>
        <dsp:cNvSpPr/>
      </dsp:nvSpPr>
      <dsp:spPr>
        <a:xfrm>
          <a:off x="0" y="2288"/>
          <a:ext cx="2798064" cy="110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 Narrow" pitchFamily="34" charset="0"/>
            </a:rPr>
            <a:t>1. Metamodel</a:t>
          </a:r>
          <a:endParaRPr lang="en-US" sz="2400" kern="1200">
            <a:latin typeface="Arial Narrow" pitchFamily="34" charset="0"/>
          </a:endParaRPr>
        </a:p>
      </dsp:txBody>
      <dsp:txXfrm>
        <a:off x="53726" y="56014"/>
        <a:ext cx="2690612" cy="993131"/>
      </dsp:txXfrm>
    </dsp:sp>
    <dsp:sp modelId="{9000C781-EBF5-49C0-97BA-8F8743A20687}">
      <dsp:nvSpPr>
        <dsp:cNvPr id="0" name=""/>
        <dsp:cNvSpPr/>
      </dsp:nvSpPr>
      <dsp:spPr>
        <a:xfrm rot="5400000">
          <a:off x="4844998" y="-778974"/>
          <a:ext cx="880467" cy="497433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rial Narrow" pitchFamily="34" charset="0"/>
            </a:rPr>
            <a:t>sebuah cara komunikasi yang digunakan untuk menyajikan view tertentu dari arsitektur. Artefak diatur ke dalam bentuk katalog, matriks, dan diagram</a:t>
          </a:r>
        </a:p>
      </dsp:txBody>
      <dsp:txXfrm rot="-5400000">
        <a:off x="2798064" y="1310941"/>
        <a:ext cx="4931355" cy="794505"/>
      </dsp:txXfrm>
    </dsp:sp>
    <dsp:sp modelId="{B0BF5FD3-04A3-4F90-BFBD-B51E3197F534}">
      <dsp:nvSpPr>
        <dsp:cNvPr id="0" name=""/>
        <dsp:cNvSpPr/>
      </dsp:nvSpPr>
      <dsp:spPr>
        <a:xfrm>
          <a:off x="0" y="1157901"/>
          <a:ext cx="2798064" cy="11005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 Narrow" pitchFamily="34" charset="0"/>
            </a:rPr>
            <a:t>2. Artefak (</a:t>
          </a:r>
          <a:r>
            <a:rPr lang="en-US" sz="2400" b="1" i="1" kern="1200">
              <a:latin typeface="Arial Narrow" pitchFamily="34" charset="0"/>
            </a:rPr>
            <a:t>artifact</a:t>
          </a:r>
          <a:r>
            <a:rPr lang="en-US" sz="2400" b="1" kern="1200">
              <a:latin typeface="Arial Narrow" pitchFamily="34" charset="0"/>
            </a:rPr>
            <a:t>)</a:t>
          </a:r>
          <a:endParaRPr lang="en-US" sz="2400" kern="1200">
            <a:latin typeface="Arial Narrow" pitchFamily="34" charset="0"/>
          </a:endParaRPr>
        </a:p>
      </dsp:txBody>
      <dsp:txXfrm>
        <a:off x="53726" y="1211627"/>
        <a:ext cx="2690612" cy="993131"/>
      </dsp:txXfrm>
    </dsp:sp>
    <dsp:sp modelId="{B5C038E7-C79E-40FF-832F-8F40AA7307BB}">
      <dsp:nvSpPr>
        <dsp:cNvPr id="0" name=""/>
        <dsp:cNvSpPr/>
      </dsp:nvSpPr>
      <dsp:spPr>
        <a:xfrm rot="5400000">
          <a:off x="4844998" y="376638"/>
          <a:ext cx="880467" cy="497433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rial Narrow" pitchFamily="34" charset="0"/>
            </a:rPr>
            <a:t>komponen penting dari arsitektur yang membentuk kerangkanya</a:t>
          </a:r>
        </a:p>
      </dsp:txBody>
      <dsp:txXfrm rot="-5400000">
        <a:off x="2798064" y="2466554"/>
        <a:ext cx="4931355" cy="794505"/>
      </dsp:txXfrm>
    </dsp:sp>
    <dsp:sp modelId="{D5F503CA-DDC3-448A-BCBF-18BF26594A4E}">
      <dsp:nvSpPr>
        <dsp:cNvPr id="0" name=""/>
        <dsp:cNvSpPr/>
      </dsp:nvSpPr>
      <dsp:spPr>
        <a:xfrm>
          <a:off x="0" y="2313514"/>
          <a:ext cx="2798064" cy="11005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latin typeface="Arial Narrow" pitchFamily="34" charset="0"/>
            </a:rPr>
            <a:t>3. </a:t>
          </a:r>
          <a:r>
            <a:rPr lang="en-US" sz="2400" b="1" i="1" kern="1200">
              <a:latin typeface="Arial Narrow" pitchFamily="34" charset="0"/>
            </a:rPr>
            <a:t>Building block</a:t>
          </a:r>
          <a:endParaRPr lang="en-US" sz="2400" i="1" kern="1200">
            <a:latin typeface="Arial Narrow" pitchFamily="34" charset="0"/>
          </a:endParaRPr>
        </a:p>
      </dsp:txBody>
      <dsp:txXfrm>
        <a:off x="53726" y="2367240"/>
        <a:ext cx="2690612" cy="993131"/>
      </dsp:txXfrm>
    </dsp:sp>
    <dsp:sp modelId="{18BBD842-ACD2-4B58-9204-C303CD4CE6FD}">
      <dsp:nvSpPr>
        <dsp:cNvPr id="0" name=""/>
        <dsp:cNvSpPr/>
      </dsp:nvSpPr>
      <dsp:spPr>
        <a:xfrm rot="5400000">
          <a:off x="4844998" y="1532251"/>
          <a:ext cx="880467" cy="497433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rial Narrow" pitchFamily="34" charset="0"/>
            </a:rPr>
            <a:t>dokumen yang disusun berdasarkan elemen-elemen sebelumnya dan divalidasi secara formal sebagai output dari tahapan-tahapan ADM yang berbeda</a:t>
          </a:r>
        </a:p>
      </dsp:txBody>
      <dsp:txXfrm rot="-5400000">
        <a:off x="2798064" y="3622167"/>
        <a:ext cx="4931355" cy="794505"/>
      </dsp:txXfrm>
    </dsp:sp>
    <dsp:sp modelId="{92FE801C-69D1-4258-B1C3-3573C0633C97}">
      <dsp:nvSpPr>
        <dsp:cNvPr id="0" name=""/>
        <dsp:cNvSpPr/>
      </dsp:nvSpPr>
      <dsp:spPr>
        <a:xfrm>
          <a:off x="0" y="3469127"/>
          <a:ext cx="2798064" cy="11005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 Narrow" pitchFamily="34" charset="0"/>
            </a:rPr>
            <a:t>4. Hasil akhir (</a:t>
          </a:r>
          <a:r>
            <a:rPr lang="en-US" sz="2400" b="1" i="1" kern="1200">
              <a:latin typeface="Arial Narrow" pitchFamily="34" charset="0"/>
            </a:rPr>
            <a:t>deliverable</a:t>
          </a:r>
          <a:r>
            <a:rPr lang="en-US" sz="2400" b="1" kern="1200">
              <a:latin typeface="Arial Narrow" pitchFamily="34" charset="0"/>
            </a:rPr>
            <a:t>)</a:t>
          </a:r>
          <a:endParaRPr lang="en-US" sz="2400" kern="1200">
            <a:latin typeface="Arial Narrow" pitchFamily="34" charset="0"/>
          </a:endParaRPr>
        </a:p>
      </dsp:txBody>
      <dsp:txXfrm>
        <a:off x="53726" y="3522853"/>
        <a:ext cx="2690612" cy="99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D04-81DD-4195-8EB2-17D7FADCB1CC}">
      <dsp:nvSpPr>
        <dsp:cNvPr id="0" name=""/>
        <dsp:cNvSpPr/>
      </dsp:nvSpPr>
      <dsp:spPr>
        <a:xfrm rot="5400000">
          <a:off x="5367442" y="-1746597"/>
          <a:ext cx="782637" cy="447555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Arial Narrow" pitchFamily="34" charset="0"/>
            </a:rPr>
            <a:t>Unit organisasi, </a:t>
          </a:r>
          <a:r>
            <a:rPr lang="en-US" sz="2300" i="1" kern="1200">
              <a:latin typeface="Arial Narrow" pitchFamily="34" charset="0"/>
            </a:rPr>
            <a:t>Actor</a:t>
          </a:r>
          <a:r>
            <a:rPr lang="en-US" sz="2300" kern="1200">
              <a:latin typeface="Arial Narrow" pitchFamily="34" charset="0"/>
            </a:rPr>
            <a:t>, </a:t>
          </a:r>
          <a:r>
            <a:rPr lang="en-US" sz="2300" i="1" kern="1200">
              <a:latin typeface="Arial Narrow" pitchFamily="34" charset="0"/>
            </a:rPr>
            <a:t>Role</a:t>
          </a:r>
          <a:r>
            <a:rPr lang="en-US" sz="2300" kern="1200">
              <a:latin typeface="Arial Narrow" pitchFamily="34" charset="0"/>
            </a:rPr>
            <a:t>, Proses, Fungsi, Layanan bisnis</a:t>
          </a:r>
        </a:p>
      </dsp:txBody>
      <dsp:txXfrm rot="-5400000">
        <a:off x="3520982" y="138068"/>
        <a:ext cx="4437354" cy="706227"/>
      </dsp:txXfrm>
    </dsp:sp>
    <dsp:sp modelId="{0EDC53FE-1C40-4349-A575-73A75FE77ECA}">
      <dsp:nvSpPr>
        <dsp:cNvPr id="0" name=""/>
        <dsp:cNvSpPr/>
      </dsp:nvSpPr>
      <dsp:spPr>
        <a:xfrm>
          <a:off x="4459" y="2033"/>
          <a:ext cx="3516522" cy="9782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Arial Narrow" pitchFamily="34" charset="0"/>
            </a:rPr>
            <a:t>1. Arsitektur bisnis</a:t>
          </a:r>
        </a:p>
      </dsp:txBody>
      <dsp:txXfrm>
        <a:off x="52215" y="49789"/>
        <a:ext cx="3421010" cy="882784"/>
      </dsp:txXfrm>
    </dsp:sp>
    <dsp:sp modelId="{43C2B186-288D-47A3-A594-31A348CF5329}">
      <dsp:nvSpPr>
        <dsp:cNvPr id="0" name=""/>
        <dsp:cNvSpPr/>
      </dsp:nvSpPr>
      <dsp:spPr>
        <a:xfrm rot="5400000">
          <a:off x="5367442" y="-719385"/>
          <a:ext cx="782637" cy="447555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Arial Narrow" pitchFamily="34" charset="0"/>
            </a:rPr>
            <a:t>Entitas data</a:t>
          </a:r>
        </a:p>
      </dsp:txBody>
      <dsp:txXfrm rot="-5400000">
        <a:off x="3520982" y="1165280"/>
        <a:ext cx="4437354" cy="706227"/>
      </dsp:txXfrm>
    </dsp:sp>
    <dsp:sp modelId="{E827A4E7-4B9D-4C2A-9402-673B54D8ED8C}">
      <dsp:nvSpPr>
        <dsp:cNvPr id="0" name=""/>
        <dsp:cNvSpPr/>
      </dsp:nvSpPr>
      <dsp:spPr>
        <a:xfrm>
          <a:off x="4459" y="1029245"/>
          <a:ext cx="3516522" cy="9782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Arial Narrow" pitchFamily="34" charset="0"/>
            </a:rPr>
            <a:t>2. Arsitektur data</a:t>
          </a:r>
        </a:p>
      </dsp:txBody>
      <dsp:txXfrm>
        <a:off x="52215" y="1077001"/>
        <a:ext cx="3421010" cy="882784"/>
      </dsp:txXfrm>
    </dsp:sp>
    <dsp:sp modelId="{46748101-0F5D-450D-98E2-EC6592257A38}">
      <dsp:nvSpPr>
        <dsp:cNvPr id="0" name=""/>
        <dsp:cNvSpPr/>
      </dsp:nvSpPr>
      <dsp:spPr>
        <a:xfrm rot="5400000">
          <a:off x="5367442" y="307826"/>
          <a:ext cx="782637" cy="447555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Arial Narrow" pitchFamily="34" charset="0"/>
            </a:rPr>
            <a:t>Komponen aplikasi</a:t>
          </a:r>
        </a:p>
      </dsp:txBody>
      <dsp:txXfrm rot="-5400000">
        <a:off x="3520982" y="2192492"/>
        <a:ext cx="4437354" cy="706227"/>
      </dsp:txXfrm>
    </dsp:sp>
    <dsp:sp modelId="{3D36C565-CDFC-425D-9556-41C3F8B68524}">
      <dsp:nvSpPr>
        <dsp:cNvPr id="0" name=""/>
        <dsp:cNvSpPr/>
      </dsp:nvSpPr>
      <dsp:spPr>
        <a:xfrm>
          <a:off x="4459" y="2056457"/>
          <a:ext cx="3516522" cy="9782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Arial Narrow" pitchFamily="34" charset="0"/>
            </a:rPr>
            <a:t>3. Arsitektur aplikasi</a:t>
          </a:r>
        </a:p>
      </dsp:txBody>
      <dsp:txXfrm>
        <a:off x="52215" y="2104213"/>
        <a:ext cx="3421010" cy="882784"/>
      </dsp:txXfrm>
    </dsp:sp>
    <dsp:sp modelId="{1722B060-5930-41EF-AA63-5C7180FF9F43}">
      <dsp:nvSpPr>
        <dsp:cNvPr id="0" name=""/>
        <dsp:cNvSpPr/>
      </dsp:nvSpPr>
      <dsp:spPr>
        <a:xfrm rot="5400000">
          <a:off x="5367442" y="1335037"/>
          <a:ext cx="782637" cy="447555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Arial Narrow" pitchFamily="34" charset="0"/>
            </a:rPr>
            <a:t>Platform layanan, Komponen teknologi</a:t>
          </a:r>
        </a:p>
      </dsp:txBody>
      <dsp:txXfrm rot="-5400000">
        <a:off x="3520982" y="3219703"/>
        <a:ext cx="4437354" cy="706227"/>
      </dsp:txXfrm>
    </dsp:sp>
    <dsp:sp modelId="{C11B72C6-D58E-4556-90FC-019A267C42EB}">
      <dsp:nvSpPr>
        <dsp:cNvPr id="0" name=""/>
        <dsp:cNvSpPr/>
      </dsp:nvSpPr>
      <dsp:spPr>
        <a:xfrm>
          <a:off x="4459" y="3083669"/>
          <a:ext cx="3516522" cy="9782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Arial Narrow" pitchFamily="34" charset="0"/>
            </a:rPr>
            <a:t>4. Arsitektur teknologi</a:t>
          </a:r>
        </a:p>
      </dsp:txBody>
      <dsp:txXfrm>
        <a:off x="52215" y="3131425"/>
        <a:ext cx="3421010" cy="882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69C42-C9B4-4297-8AA7-937C29EDCB2F}">
      <dsp:nvSpPr>
        <dsp:cNvPr id="0" name=""/>
        <dsp:cNvSpPr/>
      </dsp:nvSpPr>
      <dsp:spPr>
        <a:xfrm rot="5400000">
          <a:off x="5074655" y="-1638612"/>
          <a:ext cx="872251" cy="436759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Goal atau objective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pendorong/ (driver)</a:t>
          </a:r>
        </a:p>
      </dsp:txBody>
      <dsp:txXfrm rot="-5400000">
        <a:off x="3326984" y="151639"/>
        <a:ext cx="4325013" cy="787091"/>
      </dsp:txXfrm>
    </dsp:sp>
    <dsp:sp modelId="{6DAF785F-A07B-4188-8B0F-C675B69A462A}">
      <dsp:nvSpPr>
        <dsp:cNvPr id="0" name=""/>
        <dsp:cNvSpPr/>
      </dsp:nvSpPr>
      <dsp:spPr>
        <a:xfrm>
          <a:off x="1621" y="27"/>
          <a:ext cx="3325362" cy="10903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 Narrow" pitchFamily="34" charset="0"/>
            </a:rPr>
            <a:t>1. Motivasi</a:t>
          </a:r>
        </a:p>
      </dsp:txBody>
      <dsp:txXfrm>
        <a:off x="54846" y="53252"/>
        <a:ext cx="3218912" cy="983864"/>
      </dsp:txXfrm>
    </dsp:sp>
    <dsp:sp modelId="{B060F826-C4E7-4625-8357-878622BB702F}">
      <dsp:nvSpPr>
        <dsp:cNvPr id="0" name=""/>
        <dsp:cNvSpPr/>
      </dsp:nvSpPr>
      <dsp:spPr>
        <a:xfrm rot="5400000">
          <a:off x="5074655" y="-493781"/>
          <a:ext cx="872251" cy="436759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Lokasi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Komponen aplikasi fisikal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Komponen aplikasi lojikal</a:t>
          </a:r>
        </a:p>
      </dsp:txBody>
      <dsp:txXfrm rot="-5400000">
        <a:off x="3326984" y="1296470"/>
        <a:ext cx="4325013" cy="787091"/>
      </dsp:txXfrm>
    </dsp:sp>
    <dsp:sp modelId="{B047117F-1D3F-4CF3-A3EC-2E2614609C5B}">
      <dsp:nvSpPr>
        <dsp:cNvPr id="0" name=""/>
        <dsp:cNvSpPr/>
      </dsp:nvSpPr>
      <dsp:spPr>
        <a:xfrm>
          <a:off x="1621" y="1144857"/>
          <a:ext cx="3325362" cy="10903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 Narrow" pitchFamily="34" charset="0"/>
            </a:rPr>
            <a:t>2. Konsolidasi infrastruktur</a:t>
          </a:r>
        </a:p>
      </dsp:txBody>
      <dsp:txXfrm>
        <a:off x="54846" y="1198082"/>
        <a:ext cx="3218912" cy="983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69C42-C9B4-4297-8AA7-937C29EDCB2F}">
      <dsp:nvSpPr>
        <dsp:cNvPr id="0" name=""/>
        <dsp:cNvSpPr/>
      </dsp:nvSpPr>
      <dsp:spPr>
        <a:xfrm rot="5400000">
          <a:off x="5110069" y="-1508206"/>
          <a:ext cx="953839" cy="421366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Pengukuran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Kontrak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Kualitas layanan</a:t>
          </a:r>
        </a:p>
      </dsp:txBody>
      <dsp:txXfrm rot="-5400000">
        <a:off x="3480155" y="168271"/>
        <a:ext cx="4167106" cy="860713"/>
      </dsp:txXfrm>
    </dsp:sp>
    <dsp:sp modelId="{6DAF785F-A07B-4188-8B0F-C675B69A462A}">
      <dsp:nvSpPr>
        <dsp:cNvPr id="0" name=""/>
        <dsp:cNvSpPr/>
      </dsp:nvSpPr>
      <dsp:spPr>
        <a:xfrm>
          <a:off x="2376" y="2478"/>
          <a:ext cx="3477778" cy="11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 Narrow" pitchFamily="34" charset="0"/>
            </a:rPr>
            <a:t>3. Tatakelola (</a:t>
          </a:r>
          <a:r>
            <a:rPr lang="en-US" sz="2400" i="1" kern="1200">
              <a:latin typeface="Arial Narrow" pitchFamily="34" charset="0"/>
            </a:rPr>
            <a:t>governance</a:t>
          </a:r>
          <a:r>
            <a:rPr lang="en-US" sz="2400" kern="1200">
              <a:latin typeface="Arial Narrow" pitchFamily="34" charset="0"/>
            </a:rPr>
            <a:t>)</a:t>
          </a:r>
        </a:p>
      </dsp:txBody>
      <dsp:txXfrm>
        <a:off x="60579" y="60681"/>
        <a:ext cx="3361372" cy="1075893"/>
      </dsp:txXfrm>
    </dsp:sp>
    <dsp:sp modelId="{B060F826-C4E7-4625-8357-878622BB702F}">
      <dsp:nvSpPr>
        <dsp:cNvPr id="0" name=""/>
        <dsp:cNvSpPr/>
      </dsp:nvSpPr>
      <dsp:spPr>
        <a:xfrm rot="5400000">
          <a:off x="5110069" y="-256291"/>
          <a:ext cx="953839" cy="421366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Event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Control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Produk</a:t>
          </a:r>
        </a:p>
      </dsp:txBody>
      <dsp:txXfrm rot="-5400000">
        <a:off x="3480155" y="1420186"/>
        <a:ext cx="4167106" cy="860713"/>
      </dsp:txXfrm>
    </dsp:sp>
    <dsp:sp modelId="{B047117F-1D3F-4CF3-A3EC-2E2614609C5B}">
      <dsp:nvSpPr>
        <dsp:cNvPr id="0" name=""/>
        <dsp:cNvSpPr/>
      </dsp:nvSpPr>
      <dsp:spPr>
        <a:xfrm>
          <a:off x="2376" y="1254393"/>
          <a:ext cx="3477778" cy="11922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 Narrow" pitchFamily="34" charset="0"/>
            </a:rPr>
            <a:t>4. Pemodelan proses</a:t>
          </a:r>
        </a:p>
      </dsp:txBody>
      <dsp:txXfrm>
        <a:off x="60579" y="1312596"/>
        <a:ext cx="3361372" cy="1075893"/>
      </dsp:txXfrm>
    </dsp:sp>
    <dsp:sp modelId="{8717D4F9-DF96-4789-AA9D-E969A09CAB11}">
      <dsp:nvSpPr>
        <dsp:cNvPr id="0" name=""/>
        <dsp:cNvSpPr/>
      </dsp:nvSpPr>
      <dsp:spPr>
        <a:xfrm rot="5400000">
          <a:off x="5110069" y="995622"/>
          <a:ext cx="953839" cy="421366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Komponen data lojikal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Komponen data fisikal</a:t>
          </a:r>
        </a:p>
      </dsp:txBody>
      <dsp:txXfrm rot="-5400000">
        <a:off x="3480155" y="2672100"/>
        <a:ext cx="4167106" cy="860713"/>
      </dsp:txXfrm>
    </dsp:sp>
    <dsp:sp modelId="{575EB082-0B6F-47A4-AE08-B27BB23E2BC4}">
      <dsp:nvSpPr>
        <dsp:cNvPr id="0" name=""/>
        <dsp:cNvSpPr/>
      </dsp:nvSpPr>
      <dsp:spPr>
        <a:xfrm>
          <a:off x="2376" y="2506307"/>
          <a:ext cx="3477778" cy="11922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 Narrow" pitchFamily="34" charset="0"/>
            </a:rPr>
            <a:t>5. Pemodelan</a:t>
          </a:r>
        </a:p>
      </dsp:txBody>
      <dsp:txXfrm>
        <a:off x="60579" y="2564510"/>
        <a:ext cx="3361372" cy="1075893"/>
      </dsp:txXfrm>
    </dsp:sp>
    <dsp:sp modelId="{115A7041-91F0-447D-89B8-239935BE6F48}">
      <dsp:nvSpPr>
        <dsp:cNvPr id="0" name=""/>
        <dsp:cNvSpPr/>
      </dsp:nvSpPr>
      <dsp:spPr>
        <a:xfrm rot="5400000">
          <a:off x="5110069" y="2247536"/>
          <a:ext cx="953839" cy="421366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arrow" pitchFamily="34" charset="0"/>
            </a:rPr>
            <a:t>Layanan sistem informasi</a:t>
          </a:r>
        </a:p>
      </dsp:txBody>
      <dsp:txXfrm rot="-5400000">
        <a:off x="3480155" y="3924014"/>
        <a:ext cx="4167106" cy="860713"/>
      </dsp:txXfrm>
    </dsp:sp>
    <dsp:sp modelId="{BC9EE32F-E4C6-44D5-8259-A19E99D39FEA}">
      <dsp:nvSpPr>
        <dsp:cNvPr id="0" name=""/>
        <dsp:cNvSpPr/>
      </dsp:nvSpPr>
      <dsp:spPr>
        <a:xfrm>
          <a:off x="2376" y="3758221"/>
          <a:ext cx="3477778" cy="11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 Narrow" pitchFamily="34" charset="0"/>
            </a:rPr>
            <a:t>6. Layanan</a:t>
          </a:r>
        </a:p>
      </dsp:txBody>
      <dsp:txXfrm>
        <a:off x="60579" y="3816424"/>
        <a:ext cx="3361372" cy="1075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52E43-A2D1-4943-A20A-2A1F8757C2A5}">
      <dsp:nvSpPr>
        <dsp:cNvPr id="0" name=""/>
        <dsp:cNvSpPr/>
      </dsp:nvSpPr>
      <dsp:spPr>
        <a:xfrm>
          <a:off x="0" y="36219"/>
          <a:ext cx="9090991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>
              <a:latin typeface="Arial Narrow" pitchFamily="34" charset="0"/>
            </a:rPr>
            <a:t>Viewpoint</a:t>
          </a:r>
          <a:r>
            <a:rPr lang="en-US" sz="3200" kern="1200">
              <a:latin typeface="Arial Narrow" pitchFamily="34" charset="0"/>
            </a:rPr>
            <a:t> </a:t>
          </a:r>
        </a:p>
      </dsp:txBody>
      <dsp:txXfrm>
        <a:off x="36553" y="72772"/>
        <a:ext cx="9017885" cy="675694"/>
      </dsp:txXfrm>
    </dsp:sp>
    <dsp:sp modelId="{1C176784-EF84-4DF4-9003-F8514517EB32}">
      <dsp:nvSpPr>
        <dsp:cNvPr id="0" name=""/>
        <dsp:cNvSpPr/>
      </dsp:nvSpPr>
      <dsp:spPr>
        <a:xfrm>
          <a:off x="0" y="785020"/>
          <a:ext cx="9090991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63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 err="1">
              <a:latin typeface="Arial Narrow" pitchFamily="34" charset="0"/>
            </a:rPr>
            <a:t>merupakan</a:t>
          </a:r>
          <a:r>
            <a:rPr lang="en-US" sz="2500" kern="1200" dirty="0">
              <a:latin typeface="Arial Narrow" pitchFamily="34" charset="0"/>
            </a:rPr>
            <a:t> </a:t>
          </a:r>
          <a:r>
            <a:rPr lang="en-US" sz="2500" i="1" kern="1200" dirty="0">
              <a:latin typeface="Arial Narrow" pitchFamily="34" charset="0"/>
            </a:rPr>
            <a:t>view</a:t>
          </a:r>
          <a:r>
            <a:rPr lang="en-US" sz="2500" kern="1200" dirty="0">
              <a:latin typeface="Arial Narrow" pitchFamily="34" charset="0"/>
            </a:rPr>
            <a:t> yang </a:t>
          </a:r>
          <a:r>
            <a:rPr lang="en-US" sz="2500" kern="1200" dirty="0" err="1">
              <a:latin typeface="Arial Narrow" pitchFamily="34" charset="0"/>
            </a:rPr>
            <a:t>menggambarkan</a:t>
          </a:r>
          <a:r>
            <a:rPr lang="en-US" sz="2500" kern="1200" dirty="0">
              <a:latin typeface="Arial Narrow" pitchFamily="34" charset="0"/>
            </a:rPr>
            <a:t> </a:t>
          </a:r>
          <a:r>
            <a:rPr lang="en-US" sz="2500" kern="1200" dirty="0" err="1">
              <a:latin typeface="Arial Narrow" pitchFamily="34" charset="0"/>
            </a:rPr>
            <a:t>arsitektur</a:t>
          </a:r>
          <a:r>
            <a:rPr lang="en-US" sz="2500" kern="1200" dirty="0">
              <a:latin typeface="Arial Narrow" pitchFamily="34" charset="0"/>
            </a:rPr>
            <a:t> </a:t>
          </a:r>
          <a:r>
            <a:rPr lang="en-US" sz="2500" kern="1200" dirty="0" err="1">
              <a:latin typeface="Arial Narrow" pitchFamily="34" charset="0"/>
            </a:rPr>
            <a:t>atau</a:t>
          </a:r>
          <a:r>
            <a:rPr lang="en-US" sz="2500" kern="1200" dirty="0">
              <a:latin typeface="Arial Narrow" pitchFamily="34" charset="0"/>
            </a:rPr>
            <a:t> </a:t>
          </a:r>
          <a:r>
            <a:rPr lang="en-US" sz="2500" kern="1200" dirty="0" err="1">
              <a:latin typeface="Arial Narrow" pitchFamily="34" charset="0"/>
            </a:rPr>
            <a:t>menjawab</a:t>
          </a:r>
          <a:r>
            <a:rPr lang="en-US" sz="2500" kern="1200" dirty="0">
              <a:latin typeface="Arial Narrow" pitchFamily="34" charset="0"/>
            </a:rPr>
            <a:t> </a:t>
          </a:r>
          <a:r>
            <a:rPr lang="en-US" sz="2500" kern="1200" dirty="0" err="1">
              <a:latin typeface="Arial Narrow" pitchFamily="34" charset="0"/>
            </a:rPr>
            <a:t>pertimbangan</a:t>
          </a:r>
          <a:r>
            <a:rPr lang="en-US" sz="2500" kern="1200" dirty="0">
              <a:latin typeface="Arial Narrow" pitchFamily="34" charset="0"/>
            </a:rPr>
            <a:t> </a:t>
          </a:r>
          <a:r>
            <a:rPr lang="en-US" sz="2500" i="1" kern="1200" dirty="0">
              <a:latin typeface="Arial Narrow" pitchFamily="34" charset="0"/>
            </a:rPr>
            <a:t>stakeholder</a:t>
          </a:r>
        </a:p>
      </dsp:txBody>
      <dsp:txXfrm>
        <a:off x="0" y="785020"/>
        <a:ext cx="9090991" cy="745200"/>
      </dsp:txXfrm>
    </dsp:sp>
    <dsp:sp modelId="{3667556E-F790-4A73-9F6D-12EF53959307}">
      <dsp:nvSpPr>
        <dsp:cNvPr id="0" name=""/>
        <dsp:cNvSpPr/>
      </dsp:nvSpPr>
      <dsp:spPr>
        <a:xfrm>
          <a:off x="0" y="1530220"/>
          <a:ext cx="9090991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rial Narrow" pitchFamily="34" charset="0"/>
            </a:rPr>
            <a:t>Istilah “</a:t>
          </a:r>
          <a:r>
            <a:rPr lang="en-US" sz="3200" i="1" kern="1200">
              <a:latin typeface="Arial Narrow" pitchFamily="34" charset="0"/>
            </a:rPr>
            <a:t>artifact</a:t>
          </a:r>
          <a:r>
            <a:rPr lang="en-US" sz="3200" kern="1200">
              <a:latin typeface="Arial Narrow" pitchFamily="34" charset="0"/>
            </a:rPr>
            <a:t>” dan “</a:t>
          </a:r>
          <a:r>
            <a:rPr lang="en-US" sz="3200" i="1" kern="1200">
              <a:latin typeface="Arial Narrow" pitchFamily="34" charset="0"/>
            </a:rPr>
            <a:t>view</a:t>
          </a:r>
          <a:r>
            <a:rPr lang="en-US" sz="3200" kern="1200">
              <a:latin typeface="Arial Narrow" pitchFamily="34" charset="0"/>
            </a:rPr>
            <a:t>” </a:t>
          </a:r>
        </a:p>
      </dsp:txBody>
      <dsp:txXfrm>
        <a:off x="36553" y="1566773"/>
        <a:ext cx="9017885" cy="675694"/>
      </dsp:txXfrm>
    </dsp:sp>
    <dsp:sp modelId="{607CD18B-9A1D-4E19-A2CB-4B76702ABE54}">
      <dsp:nvSpPr>
        <dsp:cNvPr id="0" name=""/>
        <dsp:cNvSpPr/>
      </dsp:nvSpPr>
      <dsp:spPr>
        <a:xfrm>
          <a:off x="0" y="2279020"/>
          <a:ext cx="9090991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63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>
              <a:latin typeface="Arial Narrow" pitchFamily="34" charset="0"/>
            </a:rPr>
            <a:t>dalam </a:t>
          </a:r>
          <a:r>
            <a:rPr lang="en-US" sz="2500" kern="1200">
              <a:solidFill>
                <a:srgbClr val="C00000"/>
              </a:solidFill>
              <a:latin typeface="Arial Narrow" pitchFamily="34" charset="0"/>
            </a:rPr>
            <a:t>TOGAF</a:t>
          </a:r>
          <a:r>
            <a:rPr lang="en-US" sz="2500" kern="1200">
              <a:latin typeface="Arial Narrow" pitchFamily="34" charset="0"/>
            </a:rPr>
            <a:t> memiliki arti yang mirip dan berhubungan dengan cara visualisasi dan komunikasi yang ditangkap dalam metamodel untuk kebutuhan spesifik </a:t>
          </a:r>
          <a:r>
            <a:rPr lang="en-US" sz="2500" i="1" kern="1200">
              <a:latin typeface="Arial Narrow" pitchFamily="34" charset="0"/>
            </a:rPr>
            <a:t>stakeholder</a:t>
          </a:r>
        </a:p>
      </dsp:txBody>
      <dsp:txXfrm>
        <a:off x="0" y="2279020"/>
        <a:ext cx="9090991" cy="1092960"/>
      </dsp:txXfrm>
    </dsp:sp>
    <dsp:sp modelId="{B154CDED-1EA6-4F8A-87B1-E9647FA386A8}">
      <dsp:nvSpPr>
        <dsp:cNvPr id="0" name=""/>
        <dsp:cNvSpPr/>
      </dsp:nvSpPr>
      <dsp:spPr>
        <a:xfrm>
          <a:off x="0" y="3371980"/>
          <a:ext cx="9090991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rial Narrow" pitchFamily="34" charset="0"/>
            </a:rPr>
            <a:t>Istilah “</a:t>
          </a:r>
          <a:r>
            <a:rPr lang="en-US" sz="3200" i="1" kern="1200">
              <a:latin typeface="Arial Narrow" pitchFamily="34" charset="0"/>
            </a:rPr>
            <a:t>artifact</a:t>
          </a:r>
          <a:r>
            <a:rPr lang="en-US" sz="3200" kern="1200">
              <a:latin typeface="Arial Narrow" pitchFamily="34" charset="0"/>
            </a:rPr>
            <a:t>” </a:t>
          </a:r>
        </a:p>
      </dsp:txBody>
      <dsp:txXfrm>
        <a:off x="36553" y="3408533"/>
        <a:ext cx="9017885" cy="675694"/>
      </dsp:txXfrm>
    </dsp:sp>
    <dsp:sp modelId="{21593D94-B215-47A3-8D5F-33954BC357D9}">
      <dsp:nvSpPr>
        <dsp:cNvPr id="0" name=""/>
        <dsp:cNvSpPr/>
      </dsp:nvSpPr>
      <dsp:spPr>
        <a:xfrm>
          <a:off x="0" y="4120780"/>
          <a:ext cx="9090991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63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>
              <a:latin typeface="Arial Narrow" pitchFamily="34" charset="0"/>
            </a:rPr>
            <a:t>konsep umum yang ditujukan untuk semua representasi dari arsitektur, sementara “</a:t>
          </a:r>
          <a:r>
            <a:rPr lang="en-US" sz="2500" i="1" kern="1200">
              <a:latin typeface="Arial Narrow" pitchFamily="34" charset="0"/>
            </a:rPr>
            <a:t>view</a:t>
          </a:r>
          <a:r>
            <a:rPr lang="en-US" sz="2500" kern="1200">
              <a:latin typeface="Arial Narrow" pitchFamily="34" charset="0"/>
            </a:rPr>
            <a:t>” disusun secara teratur menjadi “</a:t>
          </a:r>
          <a:r>
            <a:rPr lang="en-US" sz="2500" i="1" kern="1200">
              <a:latin typeface="Arial Narrow" pitchFamily="34" charset="0"/>
            </a:rPr>
            <a:t>viewpoint</a:t>
          </a:r>
          <a:r>
            <a:rPr lang="en-US" sz="2500" kern="1200">
              <a:latin typeface="Arial Narrow" pitchFamily="34" charset="0"/>
            </a:rPr>
            <a:t>”</a:t>
          </a:r>
        </a:p>
      </dsp:txBody>
      <dsp:txXfrm>
        <a:off x="0" y="4120780"/>
        <a:ext cx="9090991" cy="745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52E43-A2D1-4943-A20A-2A1F8757C2A5}">
      <dsp:nvSpPr>
        <dsp:cNvPr id="0" name=""/>
        <dsp:cNvSpPr/>
      </dsp:nvSpPr>
      <dsp:spPr>
        <a:xfrm>
          <a:off x="0" y="4079"/>
          <a:ext cx="7924800" cy="861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Arial Narrow" pitchFamily="34" charset="0"/>
            </a:rPr>
            <a:t>Katalog</a:t>
          </a:r>
        </a:p>
      </dsp:txBody>
      <dsp:txXfrm>
        <a:off x="42036" y="46115"/>
        <a:ext cx="7840728" cy="777048"/>
      </dsp:txXfrm>
    </dsp:sp>
    <dsp:sp modelId="{1C176784-EF84-4DF4-9003-F8514517EB32}">
      <dsp:nvSpPr>
        <dsp:cNvPr id="0" name=""/>
        <dsp:cNvSpPr/>
      </dsp:nvSpPr>
      <dsp:spPr>
        <a:xfrm>
          <a:off x="0" y="865200"/>
          <a:ext cx="79248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Arial Narrow" pitchFamily="34" charset="0"/>
            </a:rPr>
            <a:t>berupa daftar elemen dalam satu kelompok yang sama misalnya katalog aplikasi atau kamus entitas bisnis</a:t>
          </a:r>
          <a:endParaRPr lang="en-US" sz="2400" i="1" kern="1200">
            <a:latin typeface="Arial Narrow" pitchFamily="34" charset="0"/>
          </a:endParaRPr>
        </a:p>
      </dsp:txBody>
      <dsp:txXfrm>
        <a:off x="0" y="865200"/>
        <a:ext cx="7924800" cy="761760"/>
      </dsp:txXfrm>
    </dsp:sp>
    <dsp:sp modelId="{3667556E-F790-4A73-9F6D-12EF53959307}">
      <dsp:nvSpPr>
        <dsp:cNvPr id="0" name=""/>
        <dsp:cNvSpPr/>
      </dsp:nvSpPr>
      <dsp:spPr>
        <a:xfrm>
          <a:off x="0" y="1626959"/>
          <a:ext cx="7924800" cy="861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Arial Narrow" pitchFamily="34" charset="0"/>
            </a:rPr>
            <a:t>Matriks</a:t>
          </a:r>
        </a:p>
      </dsp:txBody>
      <dsp:txXfrm>
        <a:off x="42036" y="1668995"/>
        <a:ext cx="7840728" cy="777048"/>
      </dsp:txXfrm>
    </dsp:sp>
    <dsp:sp modelId="{607CD18B-9A1D-4E19-A2CB-4B76702ABE54}">
      <dsp:nvSpPr>
        <dsp:cNvPr id="0" name=""/>
        <dsp:cNvSpPr/>
      </dsp:nvSpPr>
      <dsp:spPr>
        <a:xfrm>
          <a:off x="0" y="2488080"/>
          <a:ext cx="79248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Arial Narrow" pitchFamily="34" charset="0"/>
            </a:rPr>
            <a:t>memperlihatkan </a:t>
          </a:r>
          <a:r>
            <a:rPr lang="en-US" sz="2400" i="1" kern="1200">
              <a:latin typeface="Arial Narrow" pitchFamily="34" charset="0"/>
            </a:rPr>
            <a:t>relationship</a:t>
          </a:r>
          <a:r>
            <a:rPr lang="en-US" sz="2400" kern="1200">
              <a:latin typeface="Arial Narrow" pitchFamily="34" charset="0"/>
            </a:rPr>
            <a:t> yang ada di antara elemen: matriks aktor/proses atau matriks data/komponen </a:t>
          </a:r>
          <a:r>
            <a:rPr lang="en-US" sz="2400" i="1" kern="1200">
              <a:latin typeface="Arial Narrow" pitchFamily="34" charset="0"/>
            </a:rPr>
            <a:t>software</a:t>
          </a:r>
        </a:p>
      </dsp:txBody>
      <dsp:txXfrm>
        <a:off x="0" y="2488080"/>
        <a:ext cx="7924800" cy="761760"/>
      </dsp:txXfrm>
    </dsp:sp>
    <dsp:sp modelId="{B154CDED-1EA6-4F8A-87B1-E9647FA386A8}">
      <dsp:nvSpPr>
        <dsp:cNvPr id="0" name=""/>
        <dsp:cNvSpPr/>
      </dsp:nvSpPr>
      <dsp:spPr>
        <a:xfrm>
          <a:off x="0" y="3249839"/>
          <a:ext cx="7924800" cy="861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Arial Narrow" pitchFamily="34" charset="0"/>
            </a:rPr>
            <a:t>Diagram</a:t>
          </a:r>
        </a:p>
      </dsp:txBody>
      <dsp:txXfrm>
        <a:off x="42036" y="3291875"/>
        <a:ext cx="7840728" cy="777048"/>
      </dsp:txXfrm>
    </dsp:sp>
    <dsp:sp modelId="{21593D94-B215-47A3-8D5F-33954BC357D9}">
      <dsp:nvSpPr>
        <dsp:cNvPr id="0" name=""/>
        <dsp:cNvSpPr/>
      </dsp:nvSpPr>
      <dsp:spPr>
        <a:xfrm>
          <a:off x="0" y="4110960"/>
          <a:ext cx="79248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Arial Narrow" pitchFamily="34" charset="0"/>
            </a:rPr>
            <a:t>memperlihatkan bagian arsitektur dalam bentuk skema grafis misalnya diagram UML</a:t>
          </a:r>
        </a:p>
      </dsp:txBody>
      <dsp:txXfrm>
        <a:off x="0" y="4110960"/>
        <a:ext cx="7924800" cy="76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DE8D2-3D62-4256-95D7-0F1F34FCF07D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D34FC-79B5-4D2A-BF59-F22D7C7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B599-BAB1-4021-8EB4-F2D64777AD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B599-BAB1-4021-8EB4-F2D64777ADA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39" y="1310622"/>
            <a:ext cx="9918473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ARCHITECTURE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TOGAF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Metamodel disusun sebagai berikut:</a:t>
            </a:r>
          </a:p>
          <a:p>
            <a:pPr marL="858838" indent="-514350">
              <a:buSzPct val="100000"/>
              <a:buFont typeface="+mj-lt"/>
              <a:buAutoNum type="arabicParenR"/>
            </a:pPr>
            <a:r>
              <a:rPr lang="en-US"/>
              <a:t>Bagian </a:t>
            </a:r>
            <a:r>
              <a:rPr lang="en-US" b="1">
                <a:solidFill>
                  <a:srgbClr val="C00000"/>
                </a:solidFill>
              </a:rPr>
              <a:t>TOGAF </a:t>
            </a:r>
            <a:r>
              <a:rPr lang="en-US" b="1" i="1">
                <a:solidFill>
                  <a:srgbClr val="C00000"/>
                </a:solidFill>
              </a:rPr>
              <a:t>core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>
                <a:sym typeface="Wingdings"/>
              </a:rPr>
              <a:t> </a:t>
            </a:r>
            <a:r>
              <a:rPr lang="en-US">
                <a:solidFill>
                  <a:schemeClr val="accent4"/>
                </a:solidFill>
              </a:rPr>
              <a:t>berisi elemen dasar fundamental</a:t>
            </a:r>
            <a:r>
              <a:rPr lang="en-US"/>
              <a:t>, </a:t>
            </a:r>
          </a:p>
          <a:p>
            <a:pPr marL="858838" indent="-514350">
              <a:buSzPct val="100000"/>
              <a:buFont typeface="+mj-lt"/>
              <a:buAutoNum type="arabicParenR"/>
            </a:pPr>
            <a:r>
              <a:rPr lang="en-US"/>
              <a:t>Bagian </a:t>
            </a:r>
            <a:r>
              <a:rPr lang="en-US" b="1" i="1">
                <a:solidFill>
                  <a:srgbClr val="C00000"/>
                </a:solidFill>
              </a:rPr>
              <a:t>extensions</a:t>
            </a:r>
            <a:r>
              <a:rPr lang="en-US"/>
              <a:t> </a:t>
            </a:r>
            <a:r>
              <a:rPr lang="en-US">
                <a:sym typeface="Wingdings"/>
              </a:rPr>
              <a:t></a:t>
            </a:r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terbentuk dari elemen yang memperkaya/melengkapi metamodel “</a:t>
            </a:r>
            <a:r>
              <a:rPr lang="en-US" i="1">
                <a:solidFill>
                  <a:schemeClr val="accent4"/>
                </a:solidFill>
              </a:rPr>
              <a:t>core</a:t>
            </a:r>
            <a:r>
              <a:rPr lang="en-US">
                <a:solidFill>
                  <a:schemeClr val="accent4"/>
                </a:solidFill>
              </a:rPr>
              <a:t>”</a:t>
            </a:r>
            <a:r>
              <a:rPr lang="en-US"/>
              <a:t> yang terkait dengan aspek tertentu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016691"/>
          </a:xfrm>
        </p:spPr>
        <p:txBody>
          <a:bodyPr/>
          <a:lstStyle/>
          <a:p>
            <a:pPr>
              <a:buNone/>
            </a:pPr>
            <a:r>
              <a:rPr lang="en-US"/>
              <a:t>Elemen </a:t>
            </a:r>
            <a:r>
              <a:rPr lang="en-US" b="1">
                <a:solidFill>
                  <a:srgbClr val="C00000"/>
                </a:solidFill>
              </a:rPr>
              <a:t>TOGAF </a:t>
            </a:r>
            <a:r>
              <a:rPr lang="en-US" b="1" i="1">
                <a:solidFill>
                  <a:srgbClr val="C00000"/>
                </a:solidFill>
              </a:rPr>
              <a:t>core metamodel</a:t>
            </a:r>
            <a:r>
              <a:rPr lang="en-US" b="1">
                <a:solidFill>
                  <a:srgbClr val="C00000"/>
                </a:solidFill>
              </a:rPr>
              <a:t> </a:t>
            </a:r>
            <a:r>
              <a:rPr lang="en-US"/>
              <a:t>disusun menggunakan 4 domain arsitektural </a:t>
            </a:r>
            <a:r>
              <a:rPr lang="en-US">
                <a:sym typeface="Wingdings"/>
              </a:rPr>
              <a:t> </a:t>
            </a:r>
            <a:r>
              <a:rPr lang="en-US">
                <a:solidFill>
                  <a:schemeClr val="accent4"/>
                </a:solidFill>
              </a:rPr>
              <a:t>bisnis, data, aplikasi, dan teknologi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2133600" y="22606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609601"/>
            <a:ext cx="6629400" cy="5397691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C00000"/>
                </a:solidFill>
              </a:rPr>
              <a:t>TOGAF </a:t>
            </a:r>
            <a:r>
              <a:rPr lang="en-US" i="1">
                <a:solidFill>
                  <a:srgbClr val="C00000"/>
                </a:solidFill>
              </a:rPr>
              <a:t>core metamodel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digambarkan dalam bentuk diagram UML sederhana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590800" y="1593850"/>
            <a:ext cx="69342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>
                <a:solidFill>
                  <a:srgbClr val="C00000"/>
                </a:solidFill>
              </a:rPr>
              <a:t>Tambahan (</a:t>
            </a:r>
            <a:r>
              <a:rPr lang="en-US" b="1" i="1">
                <a:solidFill>
                  <a:srgbClr val="C00000"/>
                </a:solidFill>
              </a:rPr>
              <a:t>extension</a:t>
            </a:r>
            <a:r>
              <a:rPr lang="en-US" b="1">
                <a:solidFill>
                  <a:srgbClr val="C00000"/>
                </a:solidFill>
              </a:rPr>
              <a:t>)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digunakan untuk </a:t>
            </a:r>
            <a:r>
              <a:rPr lang="en-US">
                <a:solidFill>
                  <a:schemeClr val="accent4"/>
                </a:solidFill>
              </a:rPr>
              <a:t>memperkaya </a:t>
            </a:r>
            <a:r>
              <a:rPr lang="en-US" i="1">
                <a:solidFill>
                  <a:schemeClr val="accent4"/>
                </a:solidFill>
              </a:rPr>
              <a:t>TOGAF core metamodel</a:t>
            </a:r>
            <a:r>
              <a:rPr lang="en-US">
                <a:solidFill>
                  <a:schemeClr val="accent4"/>
                </a:solidFill>
              </a:rPr>
              <a:t> dan disusun menjadi beberapa kelompok</a:t>
            </a:r>
            <a:r>
              <a:rPr lang="en-US"/>
              <a:t>, untuk menambah elemen tambahan pada metamodel “</a:t>
            </a:r>
            <a:r>
              <a:rPr lang="en-US" i="1"/>
              <a:t>core</a:t>
            </a:r>
            <a:r>
              <a:rPr lang="en-US"/>
              <a:t>”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6 tambahan tersebut adalah: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2209800" y="3733800"/>
          <a:ext cx="7696200" cy="22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209800" y="1066800"/>
          <a:ext cx="7696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4940491"/>
          </a:xfrm>
        </p:spPr>
        <p:txBody>
          <a:bodyPr/>
          <a:lstStyle/>
          <a:p>
            <a:pPr>
              <a:buNone/>
            </a:pPr>
            <a:r>
              <a:rPr lang="en-US"/>
              <a:t>Elemen lengkap (</a:t>
            </a:r>
            <a:r>
              <a:rPr lang="en-US" i="1"/>
              <a:t>core</a:t>
            </a:r>
            <a:r>
              <a:rPr lang="en-US"/>
              <a:t> dan </a:t>
            </a:r>
            <a:r>
              <a:rPr lang="en-US" i="1"/>
              <a:t>extension</a:t>
            </a:r>
            <a:r>
              <a:rPr lang="en-US"/>
              <a:t>) dalam domain bisnis secara diagram digambarkan: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33600" y="2133600"/>
            <a:ext cx="7772400" cy="450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28800" y="2209800"/>
            <a:ext cx="851617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7"/>
          <p:cNvSpPr txBox="1">
            <a:spLocks/>
          </p:cNvSpPr>
          <p:nvPr/>
        </p:nvSpPr>
        <p:spPr>
          <a:xfrm>
            <a:off x="1981200" y="1066801"/>
            <a:ext cx="8229600" cy="4940491"/>
          </a:xfrm>
          <a:prstGeom prst="rect">
            <a:avLst/>
          </a:prstGeom>
        </p:spPr>
        <p:txBody>
          <a:bodyPr/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>
                <a:latin typeface="Arial Narrow" pitchFamily="34" charset="0"/>
              </a:rPr>
              <a:t>Elemen lengkap (</a:t>
            </a:r>
            <a:r>
              <a:rPr lang="en-US" sz="2800" i="1">
                <a:latin typeface="Arial Narrow" pitchFamily="34" charset="0"/>
              </a:rPr>
              <a:t>core</a:t>
            </a:r>
            <a:r>
              <a:rPr lang="en-US" sz="2800">
                <a:latin typeface="Arial Narrow" pitchFamily="34" charset="0"/>
              </a:rPr>
              <a:t> dan </a:t>
            </a:r>
            <a:r>
              <a:rPr lang="en-US" sz="2800" i="1">
                <a:latin typeface="Arial Narrow" pitchFamily="34" charset="0"/>
              </a:rPr>
              <a:t>extension</a:t>
            </a:r>
            <a:r>
              <a:rPr lang="en-US" sz="2800">
                <a:latin typeface="Arial Narrow" pitchFamily="34" charset="0"/>
              </a:rPr>
              <a:t>) dalam 3 domain arsitektur secara diagram digambarkan: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Artefak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9"/>
            <a:ext cx="8229600" cy="103327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chemeClr val="bg1"/>
                </a:solidFill>
                <a:latin typeface="Arial Narrow" pitchFamily="34" charset="0"/>
              </a:rPr>
              <a:t>Artefak dibuat untuk merepresentasikan </a:t>
            </a:r>
            <a:r>
              <a:rPr lang="en-US" i="1">
                <a:solidFill>
                  <a:schemeClr val="bg1"/>
                </a:solidFill>
                <a:latin typeface="Arial Narrow" pitchFamily="34" charset="0"/>
              </a:rPr>
              <a:t>tool</a:t>
            </a:r>
            <a:r>
              <a:rPr lang="en-US">
                <a:solidFill>
                  <a:schemeClr val="bg1"/>
                </a:solidFill>
                <a:latin typeface="Arial Narrow" pitchFamily="34" charset="0"/>
              </a:rPr>
              <a:t> yang digunakan sebagai media komunikasi</a:t>
            </a:r>
          </a:p>
        </p:txBody>
      </p:sp>
      <p:sp>
        <p:nvSpPr>
          <p:cNvPr id="4" name="Down Arrow 3"/>
          <p:cNvSpPr/>
          <p:nvPr/>
        </p:nvSpPr>
        <p:spPr>
          <a:xfrm>
            <a:off x="5638800" y="2743200"/>
            <a:ext cx="914400" cy="106680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981200" y="4038600"/>
            <a:ext cx="8229600" cy="1066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120650" indent="-11113" algn="ctr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>
                <a:solidFill>
                  <a:schemeClr val="bg1"/>
                </a:solidFill>
                <a:latin typeface="Arial Narrow" pitchFamily="34" charset="0"/>
              </a:rPr>
              <a:t>memperlihatkan bagian dari arsitektur dalam berbagai bentuk dan menjadi bagian utama dalam repositori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155" y="246270"/>
            <a:ext cx="11907079" cy="44284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4"/>
                </a:solidFill>
              </a:rPr>
              <a:t>view</a:t>
            </a:r>
            <a:r>
              <a:rPr lang="en-US" dirty="0"/>
              <a:t> dan </a:t>
            </a:r>
            <a:r>
              <a:rPr lang="en-US" b="1" i="1" dirty="0">
                <a:solidFill>
                  <a:schemeClr val="accent4"/>
                </a:solidFill>
              </a:rPr>
              <a:t>viewpoint</a:t>
            </a:r>
            <a:r>
              <a:rPr lang="en-US" dirty="0"/>
              <a:t> </a:t>
            </a:r>
            <a:r>
              <a:rPr lang="en-US" dirty="0" err="1"/>
              <a:t>memainkan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70437409"/>
              </p:ext>
            </p:extLst>
          </p:nvPr>
        </p:nvGraphicFramePr>
        <p:xfrm>
          <a:off x="1364972" y="977900"/>
          <a:ext cx="9090991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 dirty="0" err="1">
                <a:solidFill>
                  <a:srgbClr val="C00000"/>
                </a:solidFill>
              </a:rPr>
              <a:t>Komponen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  <a:p>
            <a:pPr marL="624078" indent="-514350">
              <a:buSzPct val="100000"/>
              <a:buFont typeface="+mj-lt"/>
              <a:buAutoNum type="arabicPeriod"/>
            </a:pPr>
            <a:endParaRPr lang="en-US"/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>
                <a:solidFill>
                  <a:schemeClr val="accent4"/>
                </a:solidFill>
              </a:rPr>
              <a:t>Metamodel</a:t>
            </a:r>
          </a:p>
          <a:p>
            <a:pPr marL="624078" indent="-514350">
              <a:buSzPct val="100000"/>
              <a:buFont typeface="+mj-lt"/>
              <a:buAutoNum type="arabicPeriod"/>
            </a:pPr>
            <a:endParaRPr lang="en-US"/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>
                <a:solidFill>
                  <a:schemeClr val="accent4"/>
                </a:solidFill>
              </a:rPr>
              <a:t>Artefak</a:t>
            </a:r>
          </a:p>
          <a:p>
            <a:pPr marL="624078" indent="-514350">
              <a:buSzPct val="100000"/>
              <a:buFont typeface="+mj-lt"/>
              <a:buAutoNum type="arabicPeriod"/>
            </a:pPr>
            <a:endParaRPr lang="en-US"/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>
                <a:solidFill>
                  <a:schemeClr val="accent4"/>
                </a:solidFill>
              </a:rPr>
              <a:t>Blok</a:t>
            </a:r>
            <a:r>
              <a:rPr lang="en-US"/>
              <a:t> pembangun</a:t>
            </a:r>
          </a:p>
          <a:p>
            <a:pPr marL="624078" indent="-514350">
              <a:buSzPct val="100000"/>
              <a:buFont typeface="+mj-lt"/>
              <a:buAutoNum type="arabicPeriod"/>
            </a:pPr>
            <a:endParaRPr lang="en-US"/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>
                <a:solidFill>
                  <a:schemeClr val="accent4"/>
                </a:solidFill>
              </a:rPr>
              <a:t>Hasil</a:t>
            </a:r>
            <a:r>
              <a:rPr lang="en-US"/>
              <a:t> akhir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pic>
        <p:nvPicPr>
          <p:cNvPr id="4" name="Picture 2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825625"/>
            <a:ext cx="4646451" cy="3427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426" y="231914"/>
            <a:ext cx="7924800" cy="6029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3 kategori </a:t>
            </a:r>
            <a:r>
              <a:rPr lang="en-US" b="1">
                <a:solidFill>
                  <a:schemeClr val="accent4"/>
                </a:solidFill>
              </a:rPr>
              <a:t>bentuk representasi arsitektur</a:t>
            </a:r>
            <a:r>
              <a:rPr lang="en-US"/>
              <a:t>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2821558"/>
              </p:ext>
            </p:extLst>
          </p:nvPr>
        </p:nvGraphicFramePr>
        <p:xfrm>
          <a:off x="311426" y="834887"/>
          <a:ext cx="7924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2971801"/>
            <a:ext cx="8229600" cy="3035491"/>
          </a:xfrm>
        </p:spPr>
        <p:txBody>
          <a:bodyPr/>
          <a:lstStyle/>
          <a:p>
            <a:pPr>
              <a:buNone/>
            </a:pPr>
            <a:r>
              <a:rPr lang="en-US"/>
              <a:t>Contoh diagram menggunakan class diagram dari UML untuk menggambarkan </a:t>
            </a:r>
            <a:r>
              <a:rPr lang="en-US" i="1"/>
              <a:t>view </a:t>
            </a:r>
            <a:r>
              <a:rPr lang="en-US"/>
              <a:t>tertentu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Perlu adanya konsistensi dalam menggunakan notasi, misalnya UML atau BPMN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05000" y="457200"/>
            <a:ext cx="5410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Blok pembangun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/>
              <a:t>“</a:t>
            </a:r>
            <a:r>
              <a:rPr lang="en-US" b="1" i="1">
                <a:solidFill>
                  <a:schemeClr val="accent4"/>
                </a:solidFill>
              </a:rPr>
              <a:t>Building block</a:t>
            </a:r>
            <a:r>
              <a:rPr lang="en-US"/>
              <a:t>” pada dasarnya </a:t>
            </a:r>
            <a:r>
              <a:rPr lang="en-US">
                <a:solidFill>
                  <a:schemeClr val="accent4"/>
                </a:solidFill>
              </a:rPr>
              <a:t>menggambarkan fondasi dasar yang membentuk sistem</a:t>
            </a:r>
          </a:p>
          <a:p>
            <a:endParaRPr lang="en-US"/>
          </a:p>
          <a:p>
            <a:pPr>
              <a:buNone/>
            </a:pPr>
            <a:r>
              <a:rPr lang="en-US"/>
              <a:t>“</a:t>
            </a:r>
            <a:r>
              <a:rPr lang="en-US" i="1"/>
              <a:t>Building block</a:t>
            </a:r>
            <a:r>
              <a:rPr lang="en-US"/>
              <a:t>” memenuhi kebutuhan untuk memecah (</a:t>
            </a:r>
            <a:r>
              <a:rPr lang="en-US" i="1"/>
              <a:t>break down</a:t>
            </a:r>
            <a:r>
              <a:rPr lang="en-US"/>
              <a:t>) seluruh gambaran sistem yang rumit menjadi sub-elemen yang mudah dipahami</a:t>
            </a:r>
          </a:p>
          <a:p>
            <a:pPr lvl="1"/>
            <a:r>
              <a:rPr lang="en-US"/>
              <a:t>Contoh: sebuah sistem informasi dipecah menjadi domain-domain, kemudian menjadi sub-sistem, yang selanjutnya dipecah kembali menjadi aplikasi</a:t>
            </a:r>
          </a:p>
          <a:p>
            <a:endParaRPr lang="en-US"/>
          </a:p>
          <a:p>
            <a:pPr>
              <a:buNone/>
            </a:pPr>
            <a:r>
              <a:rPr lang="en-US"/>
              <a:t>Konsep ini bersifat umum dan pemecahan ini menjadi “</a:t>
            </a:r>
            <a:r>
              <a:rPr lang="en-US" i="1"/>
              <a:t>building block</a:t>
            </a:r>
            <a:r>
              <a:rPr lang="en-US"/>
              <a:t>” yang berlaku untuk semua jenis arsitektur (bisnis, sistem, atau teknologi)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Proses bisnis, fondasi arsitektur, atau unit organisasi adalah kandidat yang baik untuk menjadi “</a:t>
            </a:r>
            <a:r>
              <a:rPr lang="en-US" i="1"/>
              <a:t>building block</a:t>
            </a:r>
            <a:r>
              <a:rPr lang="en-US"/>
              <a:t>” arsitektur</a:t>
            </a:r>
          </a:p>
          <a:p>
            <a:endParaRPr lang="en-US"/>
          </a:p>
          <a:p>
            <a:pPr>
              <a:buNone/>
            </a:pPr>
            <a:r>
              <a:rPr lang="en-US">
                <a:solidFill>
                  <a:srgbClr val="C00000"/>
                </a:solidFill>
              </a:rPr>
              <a:t>TOGAF</a:t>
            </a:r>
            <a:r>
              <a:rPr lang="en-US"/>
              <a:t> menentukan </a:t>
            </a:r>
            <a:r>
              <a:rPr lang="en-US" b="1">
                <a:solidFill>
                  <a:schemeClr val="accent4"/>
                </a:solidFill>
              </a:rPr>
              <a:t>karakteristik “</a:t>
            </a:r>
            <a:r>
              <a:rPr lang="en-US" b="1" i="1">
                <a:solidFill>
                  <a:schemeClr val="accent4"/>
                </a:solidFill>
              </a:rPr>
              <a:t>building block</a:t>
            </a:r>
            <a:r>
              <a:rPr lang="en-US" b="1">
                <a:solidFill>
                  <a:schemeClr val="accent4"/>
                </a:solidFill>
              </a:rPr>
              <a:t>” </a:t>
            </a:r>
            <a:r>
              <a:rPr lang="en-US"/>
              <a:t>sebagai berikut: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Berhubungan dengan kumpulan fungsi yang memenuhi kebutuhan bisnis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Dapat dibuat dari “</a:t>
            </a:r>
            <a:r>
              <a:rPr lang="en-US" i="1"/>
              <a:t>building block</a:t>
            </a:r>
            <a:r>
              <a:rPr lang="en-US"/>
              <a:t>” lainnya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Berinteraksi dengan “</a:t>
            </a:r>
            <a:r>
              <a:rPr lang="en-US" i="1"/>
              <a:t>building block</a:t>
            </a:r>
            <a:r>
              <a:rPr lang="en-US"/>
              <a:t>” lainnya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/>
              <a:t>Dapat digunakan ulang (</a:t>
            </a:r>
            <a:r>
              <a:rPr lang="en-US" i="1"/>
              <a:t>reuse</a:t>
            </a:r>
            <a:r>
              <a:rPr lang="en-US"/>
              <a:t>) dan digantikan dalam arsitektur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/>
          </a:bodyPr>
          <a:lstStyle/>
          <a:p>
            <a:pPr marL="344488" indent="-234950">
              <a:buNone/>
            </a:pPr>
            <a:r>
              <a:rPr lang="en-US"/>
              <a:t>Tugas mengidentifikasi dan menentukan “</a:t>
            </a:r>
            <a:r>
              <a:rPr lang="en-US" i="1"/>
              <a:t>building block</a:t>
            </a:r>
            <a:r>
              <a:rPr lang="en-US"/>
              <a:t>” penting dalam pengembangan arsitektur, khususnya sistem informasi</a:t>
            </a:r>
          </a:p>
          <a:p>
            <a:pPr marL="600520" lvl="1" indent="-234950"/>
            <a:r>
              <a:rPr lang="en-US"/>
              <a:t>Pada dasarnya, sebuah sistem terbuat dari kumpulan “</a:t>
            </a:r>
            <a:r>
              <a:rPr lang="en-US" i="1"/>
              <a:t>building block</a:t>
            </a:r>
            <a:r>
              <a:rPr lang="en-US"/>
              <a:t>” yang saling terkoneksi</a:t>
            </a:r>
          </a:p>
          <a:p>
            <a:pPr marL="344488" indent="-234950"/>
            <a:endParaRPr lang="en-US"/>
          </a:p>
          <a:p>
            <a:pPr marL="344488" indent="-234950">
              <a:buNone/>
            </a:pPr>
            <a:r>
              <a:rPr lang="en-US">
                <a:solidFill>
                  <a:srgbClr val="C00000"/>
                </a:solidFill>
              </a:rPr>
              <a:t>TOGAF</a:t>
            </a:r>
            <a:r>
              <a:rPr lang="en-US"/>
              <a:t> membuat pembedaan antara </a:t>
            </a:r>
            <a:r>
              <a:rPr lang="en-US" i="1"/>
              <a:t>architecture building blocks </a:t>
            </a:r>
            <a:r>
              <a:rPr lang="en-US"/>
              <a:t>(ABB) dan </a:t>
            </a:r>
            <a:r>
              <a:rPr lang="en-US" i="1"/>
              <a:t>solution building blocks </a:t>
            </a:r>
            <a:r>
              <a:rPr lang="en-US"/>
              <a:t>(SBB) untuk memisahkan elemen-elemen yang terdokumen dari komponen fisikal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Hasil</a:t>
            </a:r>
            <a:r>
              <a:rPr lang="en-US"/>
              <a:t> akhir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Hasil akhir (</a:t>
            </a:r>
            <a:r>
              <a:rPr lang="en-US" b="1" i="1">
                <a:solidFill>
                  <a:schemeClr val="accent4"/>
                </a:solidFill>
              </a:rPr>
              <a:t>deliverable</a:t>
            </a:r>
            <a:r>
              <a:rPr lang="en-US" b="1">
                <a:solidFill>
                  <a:schemeClr val="accent4"/>
                </a:solidFill>
              </a:rPr>
              <a:t>) </a:t>
            </a:r>
            <a:r>
              <a:rPr lang="en-US"/>
              <a:t>memiliki peran khusus dalam pencapaian siklus ADM</a:t>
            </a:r>
          </a:p>
          <a:p>
            <a:pPr lvl="1"/>
            <a:r>
              <a:rPr lang="en-US"/>
              <a:t>Persetujuan hasil akhir oleh </a:t>
            </a:r>
            <a:r>
              <a:rPr lang="en-US" i="1"/>
              <a:t>stakeholder</a:t>
            </a:r>
            <a:r>
              <a:rPr lang="en-US"/>
              <a:t> memantapkan kesepakatan formal dan menentukan kondisi hasil sebagai acuan pelaksanaan pekerjaan di masa mendatang</a:t>
            </a:r>
          </a:p>
          <a:p>
            <a:endParaRPr lang="en-US"/>
          </a:p>
          <a:p>
            <a:pPr>
              <a:buNone/>
            </a:pPr>
            <a:r>
              <a:rPr lang="en-US"/>
              <a:t>Hasil akhir dapat dipandang sebagai pintu gerbang yang melibatkan tinjauan ulang dan penerimaan </a:t>
            </a:r>
            <a:r>
              <a:rPr lang="en-US" i="1"/>
              <a:t>output</a:t>
            </a:r>
            <a:r>
              <a:rPr lang="en-US"/>
              <a:t> dari satu tahapan/aktivitas sebagai </a:t>
            </a:r>
            <a:r>
              <a:rPr lang="en-US" i="1"/>
              <a:t>input</a:t>
            </a:r>
            <a:r>
              <a:rPr lang="en-US"/>
              <a:t> ke tahapan/aktivitas selanjutnya</a:t>
            </a:r>
          </a:p>
          <a:p>
            <a:pPr lvl="1"/>
            <a:r>
              <a:rPr lang="en-US"/>
              <a:t>Hal ini terkait dengan “</a:t>
            </a:r>
            <a:r>
              <a:rPr lang="en-US" i="1"/>
              <a:t>architecture definition document</a:t>
            </a:r>
            <a:r>
              <a:rPr lang="en-US"/>
              <a:t>,” yang ditulis selama tahapan B, C, dan D untuk bagian-bagian yang berisi arsitektur bisnis, arsitektur sistem, dan arsitektur teknologi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Hasil akhir kebanyakan berupa dokumen, yang dikumpulkan dari elemen-elemen arsitektur, “</a:t>
            </a:r>
            <a:r>
              <a:rPr lang="en-US" i="1"/>
              <a:t>building block</a:t>
            </a:r>
            <a:r>
              <a:rPr lang="en-US"/>
              <a:t>,” dan artefak</a:t>
            </a:r>
          </a:p>
          <a:p>
            <a:pPr lvl="1"/>
            <a:r>
              <a:rPr lang="en-US"/>
              <a:t>Namun beberapa hasil akhir secara langsung digambarkan melalui model. Hal ini berlaku untuk hasil akhir berupa “ABB” yang bertujuan untuk memformalkan model arsitektur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C00000"/>
                </a:solidFill>
              </a:rPr>
              <a:t>TOGAF</a:t>
            </a:r>
            <a:r>
              <a:rPr lang="en-US"/>
              <a:t> menentukan ada 22 hasil akhir serta menyediakan deskripsi dan templatenya, contoh template untuk “</a:t>
            </a:r>
            <a:r>
              <a:rPr lang="en-US" b="1" i="1">
                <a:solidFill>
                  <a:schemeClr val="accent4"/>
                </a:solidFill>
              </a:rPr>
              <a:t>architecture definition document</a:t>
            </a:r>
            <a:r>
              <a:rPr lang="en-US"/>
              <a:t>” meliputi:</a:t>
            </a:r>
          </a:p>
          <a:p>
            <a:pPr marL="849313" lvl="1" indent="-457200">
              <a:buFont typeface="+mj-lt"/>
              <a:buAutoNum type="arabicParenR"/>
            </a:pPr>
            <a:r>
              <a:rPr lang="en-US"/>
              <a:t>Lingkup -</a:t>
            </a:r>
            <a:r>
              <a:rPr lang="en-US" i="1"/>
              <a:t>Scope</a:t>
            </a:r>
          </a:p>
          <a:p>
            <a:pPr marL="849313" lvl="1" indent="-457200">
              <a:buFont typeface="+mj-lt"/>
              <a:buAutoNum type="arabicParenR"/>
            </a:pPr>
            <a:r>
              <a:rPr lang="en-US"/>
              <a:t>Sasaran dan batasan -</a:t>
            </a:r>
            <a:r>
              <a:rPr lang="en-US" i="1"/>
              <a:t>Goals and constraints</a:t>
            </a:r>
          </a:p>
          <a:p>
            <a:pPr marL="849313" lvl="1" indent="-457200">
              <a:buFont typeface="+mj-lt"/>
              <a:buAutoNum type="arabicParenR"/>
            </a:pPr>
            <a:r>
              <a:rPr lang="en-US"/>
              <a:t>Prinsip arsitektur</a:t>
            </a:r>
          </a:p>
          <a:p>
            <a:pPr marL="849313" lvl="1" indent="-457200">
              <a:buFont typeface="+mj-lt"/>
              <a:buAutoNum type="arabicParenR"/>
            </a:pPr>
            <a:r>
              <a:rPr lang="en-US"/>
              <a:t>Arsitektur dasar -</a:t>
            </a:r>
            <a:r>
              <a:rPr lang="en-US" i="1"/>
              <a:t>Baseline architecture</a:t>
            </a:r>
          </a:p>
          <a:p>
            <a:pPr marL="849313" lvl="1" indent="-457200">
              <a:buFont typeface="+mj-lt"/>
              <a:buAutoNum type="arabicParenR"/>
            </a:pPr>
            <a:r>
              <a:rPr lang="en-US"/>
              <a:t>Model arsitektur:</a:t>
            </a:r>
          </a:p>
          <a:p>
            <a:pPr marL="1144588" lvl="2"/>
            <a:r>
              <a:rPr lang="en-US"/>
              <a:t>Model arsitektur bisnis</a:t>
            </a:r>
          </a:p>
          <a:p>
            <a:pPr marL="1144588" lvl="2"/>
            <a:r>
              <a:rPr lang="en-US"/>
              <a:t>Model arsitektur data</a:t>
            </a:r>
          </a:p>
          <a:p>
            <a:pPr marL="1144588" lvl="2"/>
            <a:r>
              <a:rPr lang="en-US"/>
              <a:t>Model asitektur aplikasi</a:t>
            </a:r>
          </a:p>
          <a:p>
            <a:pPr marL="1144588" lvl="2"/>
            <a:r>
              <a:rPr lang="en-US"/>
              <a:t>Model arsitektur teknologi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444" y="3970283"/>
            <a:ext cx="6324600" cy="1968691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,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pPr marL="919163" indent="-255588"/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;</a:t>
            </a:r>
          </a:p>
          <a:p>
            <a:pPr marL="919163" indent="-255588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;</a:t>
            </a:r>
          </a:p>
          <a:p>
            <a:pPr marL="919163" indent="-255588"/>
            <a:r>
              <a:rPr lang="en-US" dirty="0" err="1"/>
              <a:t>jenis</a:t>
            </a:r>
            <a:r>
              <a:rPr lang="en-US" dirty="0"/>
              <a:t> view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,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diagram;</a:t>
            </a:r>
          </a:p>
          <a:p>
            <a:pPr marL="919163" indent="-255588"/>
            <a:r>
              <a:rPr lang="en-US" dirty="0"/>
              <a:t>“</a:t>
            </a:r>
            <a:r>
              <a:rPr lang="en-US" i="1" dirty="0"/>
              <a:t>building block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6080" y="457199"/>
            <a:ext cx="5874775" cy="313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>
            <a:cxnSpLocks/>
            <a:stCxn id="1026" idx="2"/>
          </p:cNvCxnSpPr>
          <p:nvPr/>
        </p:nvCxnSpPr>
        <p:spPr>
          <a:xfrm flipH="1">
            <a:off x="6096000" y="3597165"/>
            <a:ext cx="747468" cy="37311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562600"/>
          </a:xfrm>
        </p:spPr>
        <p:txBody>
          <a:bodyPr>
            <a:normAutofit/>
          </a:bodyPr>
          <a:lstStyle/>
          <a:p>
            <a:pPr marL="849313" lvl="1" indent="-457200">
              <a:buFont typeface="+mj-lt"/>
              <a:buAutoNum type="arabicParenR" startAt="6"/>
            </a:pPr>
            <a:r>
              <a:rPr lang="en-US"/>
              <a:t>Alasan dan justifikasi pendekatan arsitektural</a:t>
            </a:r>
          </a:p>
          <a:p>
            <a:pPr marL="849313" lvl="1" indent="-457200">
              <a:buFont typeface="+mj-lt"/>
              <a:buAutoNum type="arabicParenR" startAt="6"/>
            </a:pPr>
            <a:r>
              <a:rPr lang="en-US"/>
              <a:t>Pemetaan pada repositori arsitektur</a:t>
            </a:r>
          </a:p>
          <a:p>
            <a:pPr marL="1144588" lvl="2"/>
            <a:r>
              <a:rPr lang="en-US"/>
              <a:t>Pemetaan pada lanskap arsitektur</a:t>
            </a:r>
          </a:p>
          <a:p>
            <a:pPr marL="1144588" lvl="2"/>
            <a:r>
              <a:rPr lang="en-US"/>
              <a:t>Pemetaan pada model referensi</a:t>
            </a:r>
          </a:p>
          <a:p>
            <a:pPr marL="1144588" lvl="2"/>
            <a:r>
              <a:rPr lang="en-US"/>
              <a:t>Pemetaan pada standar</a:t>
            </a:r>
          </a:p>
          <a:p>
            <a:pPr marL="1144588" lvl="2"/>
            <a:r>
              <a:rPr lang="en-US"/>
              <a:t>Penilaian penggunaan ulang (</a:t>
            </a:r>
            <a:r>
              <a:rPr lang="en-US" i="1"/>
              <a:t>reuse</a:t>
            </a:r>
            <a:r>
              <a:rPr lang="en-US"/>
              <a:t>)</a:t>
            </a:r>
          </a:p>
          <a:p>
            <a:pPr marL="854075" lvl="1" indent="-461963">
              <a:buFont typeface="+mj-lt"/>
              <a:buAutoNum type="arabicParenR" startAt="6"/>
            </a:pPr>
            <a:r>
              <a:rPr lang="en-US"/>
              <a:t>Analisis kesenjangan -</a:t>
            </a:r>
            <a:r>
              <a:rPr lang="en-US" i="1"/>
              <a:t>Gap analysis</a:t>
            </a:r>
          </a:p>
          <a:p>
            <a:pPr marL="854075" lvl="1" indent="-461963">
              <a:buFont typeface="+mj-lt"/>
              <a:buAutoNum type="arabicParenR" startAt="6"/>
            </a:pPr>
            <a:r>
              <a:rPr lang="en-US"/>
              <a:t>Penilaian dampak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sukses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Komponen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C00000"/>
                </a:solidFill>
              </a:rPr>
              <a:t>TOGAF</a:t>
            </a:r>
            <a:r>
              <a:rPr lang="en-US"/>
              <a:t> mendefinisikan 4 jenis </a:t>
            </a:r>
            <a:r>
              <a:rPr lang="en-US">
                <a:solidFill>
                  <a:srgbClr val="C00000"/>
                </a:solidFill>
              </a:rPr>
              <a:t>komponen</a:t>
            </a:r>
            <a:r>
              <a:rPr lang="en-US"/>
              <a:t> arsitektural: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2209800" y="16002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457201"/>
            <a:ext cx="4191000" cy="5473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Contoh 4 jenis </a:t>
            </a:r>
            <a:r>
              <a:rPr lang="en-US">
                <a:solidFill>
                  <a:srgbClr val="C00000"/>
                </a:solidFill>
              </a:rPr>
              <a:t>komponen</a:t>
            </a:r>
            <a:r>
              <a:rPr lang="en-US"/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81401" y="2209800"/>
            <a:ext cx="456353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858000" y="838200"/>
            <a:ext cx="2819400" cy="1219200"/>
          </a:xfrm>
          <a:prstGeom prst="wedgeRoundRectCallout">
            <a:avLst>
              <a:gd name="adj1" fmla="val -49431"/>
              <a:gd name="adj2" fmla="val 81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rgbClr val="FFFF00"/>
                </a:solidFill>
                <a:latin typeface="Arial Narrow" pitchFamily="34" charset="0"/>
              </a:rPr>
              <a:t>Elemen arsitektural</a:t>
            </a:r>
            <a:r>
              <a:rPr lang="en-US">
                <a:latin typeface="Arial Narrow" pitchFamily="34" charset="0"/>
              </a:rPr>
              <a:t>: </a:t>
            </a:r>
            <a:r>
              <a:rPr lang="en-US" i="1">
                <a:latin typeface="Arial Narrow" pitchFamily="34" charset="0"/>
              </a:rPr>
              <a:t>actor</a:t>
            </a:r>
            <a:r>
              <a:rPr lang="en-US">
                <a:latin typeface="Arial Narrow" pitchFamily="34" charset="0"/>
              </a:rPr>
              <a:t>, kebutuhan/</a:t>
            </a:r>
            <a:r>
              <a:rPr lang="en-US" i="1">
                <a:latin typeface="Arial Narrow" pitchFamily="34" charset="0"/>
              </a:rPr>
              <a:t>requirement</a:t>
            </a:r>
            <a:r>
              <a:rPr lang="en-US">
                <a:latin typeface="Arial Narrow" pitchFamily="34" charset="0"/>
              </a:rPr>
              <a:t>, item data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077200" y="5105400"/>
            <a:ext cx="2209800" cy="1447800"/>
          </a:xfrm>
          <a:prstGeom prst="wedgeRoundRectCallout">
            <a:avLst>
              <a:gd name="adj1" fmla="val -60144"/>
              <a:gd name="adj2" fmla="val -7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rgbClr val="FFFF00"/>
                </a:solidFill>
                <a:latin typeface="Arial Narrow" pitchFamily="34" charset="0"/>
              </a:rPr>
              <a:t>Artefak</a:t>
            </a:r>
            <a:r>
              <a:rPr lang="en-US">
                <a:latin typeface="Arial Narrow" pitchFamily="34" charset="0"/>
              </a:rPr>
              <a:t>: daftar proses, matriks data/aplikasi, class diagram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057400" y="5181600"/>
            <a:ext cx="2743200" cy="1447800"/>
          </a:xfrm>
          <a:prstGeom prst="wedgeRoundRectCallout">
            <a:avLst>
              <a:gd name="adj1" fmla="val 67940"/>
              <a:gd name="adj2" fmla="val -332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rgbClr val="FFFF00"/>
                </a:solidFill>
                <a:latin typeface="Arial Narrow" pitchFamily="34" charset="0"/>
              </a:rPr>
              <a:t>Hasil akhir</a:t>
            </a:r>
            <a:r>
              <a:rPr lang="en-US">
                <a:latin typeface="Arial Narrow" pitchFamily="34" charset="0"/>
              </a:rPr>
              <a:t>: dokumen “</a:t>
            </a:r>
            <a:r>
              <a:rPr lang="en-US" i="1">
                <a:latin typeface="Arial Narrow" pitchFamily="34" charset="0"/>
              </a:rPr>
              <a:t>architecture vision</a:t>
            </a:r>
            <a:r>
              <a:rPr lang="en-US">
                <a:latin typeface="Arial Narrow" pitchFamily="34" charset="0"/>
              </a:rPr>
              <a:t>”, yang berisi daftar proses atau </a:t>
            </a:r>
            <a:r>
              <a:rPr lang="en-US" i="1">
                <a:latin typeface="Arial Narrow" pitchFamily="34" charset="0"/>
              </a:rPr>
              <a:t>class diagram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828800" y="1676400"/>
            <a:ext cx="2819400" cy="1219200"/>
          </a:xfrm>
          <a:prstGeom prst="wedgeRoundRectCallout">
            <a:avLst>
              <a:gd name="adj1" fmla="val 29488"/>
              <a:gd name="adj2" fmla="val 96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>
                <a:solidFill>
                  <a:srgbClr val="FFFF00"/>
                </a:solidFill>
                <a:latin typeface="Arial Narrow" pitchFamily="34" charset="0"/>
              </a:rPr>
              <a:t>Building block</a:t>
            </a:r>
            <a:r>
              <a:rPr lang="en-US">
                <a:latin typeface="Arial Narrow" pitchFamily="34" charset="0"/>
              </a:rPr>
              <a:t>: aplikasi, proses bisnis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Metamodel</a:t>
            </a:r>
            <a:r>
              <a:rPr lang="en-US">
                <a:solidFill>
                  <a:schemeClr val="accent4"/>
                </a:solidFill>
              </a:rPr>
              <a:t> mendeskripsikan elemen dasar yang digunakan untuk membangun sebuah arsitektur </a:t>
            </a:r>
            <a:r>
              <a:rPr lang="en-US" i="1">
                <a:solidFill>
                  <a:schemeClr val="accent4"/>
                </a:solidFill>
              </a:rPr>
              <a:t>enterprise</a:t>
            </a:r>
          </a:p>
          <a:p>
            <a:endParaRPr lang="en-US"/>
          </a:p>
          <a:p>
            <a:pPr>
              <a:buNone/>
            </a:pPr>
            <a:r>
              <a:rPr lang="en-US" b="1"/>
              <a:t>Domain </a:t>
            </a:r>
            <a:r>
              <a:rPr lang="en-US" b="1">
                <a:solidFill>
                  <a:srgbClr val="C00000"/>
                </a:solidFill>
              </a:rPr>
              <a:t>arsitektur</a:t>
            </a:r>
            <a:r>
              <a:rPr lang="en-US" b="1"/>
              <a:t> </a:t>
            </a:r>
            <a:r>
              <a:rPr lang="en-US">
                <a:sym typeface="Wingdings"/>
              </a:rPr>
              <a:t> </a:t>
            </a:r>
            <a:r>
              <a:rPr lang="en-US"/>
              <a:t>bisnis, data, aplikasi, dan teknologi</a:t>
            </a:r>
          </a:p>
          <a:p>
            <a:pPr>
              <a:buNone/>
            </a:pPr>
            <a:r>
              <a:rPr lang="en-US" b="1"/>
              <a:t>Domain </a:t>
            </a:r>
            <a:r>
              <a:rPr lang="en-US" b="1">
                <a:solidFill>
                  <a:srgbClr val="C00000"/>
                </a:solidFill>
              </a:rPr>
              <a:t>tambahan</a:t>
            </a:r>
            <a:r>
              <a:rPr lang="en-US" b="1"/>
              <a:t> </a:t>
            </a:r>
            <a:r>
              <a:rPr lang="en-US">
                <a:sym typeface="Wingdings"/>
              </a:rPr>
              <a:t> </a:t>
            </a:r>
            <a:r>
              <a:rPr lang="en-US"/>
              <a:t>prinsip, visi, kebutuhan, dll</a:t>
            </a:r>
          </a:p>
          <a:p>
            <a:pPr lvl="1">
              <a:buNone/>
            </a:pPr>
            <a:r>
              <a:rPr lang="en-US">
                <a:solidFill>
                  <a:schemeClr val="accent4"/>
                </a:solidFill>
              </a:rPr>
              <a:t>Setiap elemen arsitektur menjadi milik 1 domain tertentu sesuai dengan sifat alaminya</a:t>
            </a:r>
          </a:p>
          <a:p>
            <a:endParaRPr lang="en-US"/>
          </a:p>
          <a:p>
            <a:pPr>
              <a:buNone/>
            </a:pPr>
            <a:r>
              <a:rPr lang="en-US"/>
              <a:t>Domain bisnis dipecah menjadi 3 subdomain:</a:t>
            </a:r>
          </a:p>
          <a:p>
            <a:pPr marL="858838" indent="-514350">
              <a:buSzPct val="100000"/>
              <a:buFont typeface="+mj-lt"/>
              <a:buAutoNum type="arabicParenR"/>
            </a:pPr>
            <a:r>
              <a:rPr lang="en-US"/>
              <a:t>motivasi,</a:t>
            </a:r>
          </a:p>
          <a:p>
            <a:pPr marL="858838" indent="-514350">
              <a:buSzPct val="100000"/>
              <a:buFont typeface="+mj-lt"/>
              <a:buAutoNum type="arabicParenR"/>
            </a:pPr>
            <a:r>
              <a:rPr lang="en-US"/>
              <a:t>organisasi,</a:t>
            </a:r>
          </a:p>
          <a:p>
            <a:pPr marL="858838" indent="-514350">
              <a:buSzPct val="100000"/>
              <a:buFont typeface="+mj-lt"/>
              <a:buAutoNum type="arabicParenR"/>
            </a:pPr>
            <a:r>
              <a:rPr lang="en-US"/>
              <a:t>fungsi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Struktur umum dari </a:t>
            </a:r>
            <a:r>
              <a:rPr lang="en-US" b="1">
                <a:solidFill>
                  <a:schemeClr val="accent4"/>
                </a:solidFill>
              </a:rPr>
              <a:t>metamodel</a:t>
            </a:r>
            <a:r>
              <a:rPr lang="en-US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971801" y="1524000"/>
            <a:ext cx="638735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3" ma:contentTypeDescription="Create a new document." ma:contentTypeScope="" ma:versionID="0cd5074c25b2c528cee37efa1a8e7b60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8ea21b5fd61224c6bbfec34d69e547b4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035EC3-35AD-472F-9C11-2CDEA6DAAF59}"/>
</file>

<file path=customXml/itemProps2.xml><?xml version="1.0" encoding="utf-8"?>
<ds:datastoreItem xmlns:ds="http://schemas.openxmlformats.org/officeDocument/2006/customXml" ds:itemID="{9ED83DBC-F6B3-4918-8F88-A12EB54A5BBA}"/>
</file>

<file path=customXml/itemProps3.xml><?xml version="1.0" encoding="utf-8"?>
<ds:datastoreItem xmlns:ds="http://schemas.openxmlformats.org/officeDocument/2006/customXml" ds:itemID="{D9FDEC92-B4A6-429C-8FBB-7A60E7992247}"/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1053</Words>
  <Application>Microsoft Office PowerPoint</Application>
  <PresentationFormat>Widescreen</PresentationFormat>
  <Paragraphs>150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Times New Roman</vt:lpstr>
      <vt:lpstr>Office Theme</vt:lpstr>
      <vt:lpstr>ENTERPRISE ARCHITECTURE</vt:lpstr>
      <vt:lpstr>Topik bahasan</vt:lpstr>
      <vt:lpstr>PowerPoint Presentation</vt:lpstr>
      <vt:lpstr>Komponen arsitektur</vt:lpstr>
      <vt:lpstr>PowerPoint Presentation</vt:lpstr>
      <vt:lpstr>PowerPoint Presentation</vt:lpstr>
      <vt:lpstr>Metamodel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Artefak</vt:lpstr>
      <vt:lpstr>PowerPoint Presentation</vt:lpstr>
      <vt:lpstr>PowerPoint Presentation</vt:lpstr>
      <vt:lpstr>PowerPoint Presentation</vt:lpstr>
      <vt:lpstr>PowerPoint Presentation</vt:lpstr>
      <vt:lpstr>Blok pembangun</vt:lpstr>
      <vt:lpstr>PowerPoint Presentation</vt:lpstr>
      <vt:lpstr>PowerPoint Presentation</vt:lpstr>
      <vt:lpstr>PowerPoint Presentation</vt:lpstr>
      <vt:lpstr>Hasil akhir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Novario Jaya Perdana S.Kom M.T</cp:lastModifiedBy>
  <cp:revision>28</cp:revision>
  <dcterms:created xsi:type="dcterms:W3CDTF">2020-06-08T01:30:48Z</dcterms:created>
  <dcterms:modified xsi:type="dcterms:W3CDTF">2021-04-23T00:27:02Z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