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655E0-B30D-4860-A136-814661A027C4}" type="doc">
      <dgm:prSet loTypeId="urn:microsoft.com/office/officeart/2005/8/layout/lProcess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0C5A91-0D63-452A-A323-5239144322BC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d-ID" sz="3600" dirty="0"/>
            <a:t>1. Systems </a:t>
          </a:r>
          <a:r>
            <a:rPr lang="id-ID" sz="3600" b="1" dirty="0"/>
            <a:t>Analysis</a:t>
          </a:r>
          <a:endParaRPr lang="en-US" sz="3600" b="1" dirty="0"/>
        </a:p>
      </dgm:t>
    </dgm:pt>
    <dgm:pt modelId="{927D4F5E-5743-4256-B10E-20C3481C9622}" type="parTrans" cxnId="{FA9F72EF-C39A-4A88-BD11-2F0B86ECB3D7}">
      <dgm:prSet/>
      <dgm:spPr/>
      <dgm:t>
        <a:bodyPr/>
        <a:lstStyle/>
        <a:p>
          <a:endParaRPr lang="en-US"/>
        </a:p>
      </dgm:t>
    </dgm:pt>
    <dgm:pt modelId="{3F068D36-6192-4A80-AB81-CB9A932FC920}" type="sibTrans" cxnId="{FA9F72EF-C39A-4A88-BD11-2F0B86ECB3D7}">
      <dgm:prSet/>
      <dgm:spPr/>
      <dgm:t>
        <a:bodyPr/>
        <a:lstStyle/>
        <a:p>
          <a:endParaRPr lang="en-US"/>
        </a:p>
      </dgm:t>
    </dgm:pt>
    <dgm:pt modelId="{D27C9651-A0BD-4B08-8F9C-202E617721FA}">
      <dgm:prSet phldrT="[Text]" custT="1"/>
      <dgm:spPr/>
      <dgm:t>
        <a:bodyPr/>
        <a:lstStyle/>
        <a:p>
          <a:pPr algn="ctr"/>
          <a:r>
            <a:rPr lang="id-ID" sz="2000" dirty="0"/>
            <a:t>1.1 Identifikasi Proses Bisnis dengan </a:t>
          </a:r>
          <a:r>
            <a:rPr lang="id-ID" sz="2000" b="1" dirty="0"/>
            <a:t>Use </a:t>
          </a:r>
          <a:r>
            <a:rPr lang="id-ID" sz="2000" b="1" dirty="0" err="1"/>
            <a:t>Case</a:t>
          </a:r>
          <a:r>
            <a:rPr lang="id-ID" sz="2000" b="1" dirty="0"/>
            <a:t> Diagram</a:t>
          </a:r>
          <a:endParaRPr lang="en-US" sz="2000" b="1" dirty="0"/>
        </a:p>
      </dgm:t>
    </dgm:pt>
    <dgm:pt modelId="{CA150339-F809-4422-A354-02BC6E44936C}" type="parTrans" cxnId="{95C28A8B-2A9B-415E-A280-F5AADFAABBCD}">
      <dgm:prSet/>
      <dgm:spPr/>
      <dgm:t>
        <a:bodyPr/>
        <a:lstStyle/>
        <a:p>
          <a:endParaRPr lang="en-US"/>
        </a:p>
      </dgm:t>
    </dgm:pt>
    <dgm:pt modelId="{F6F2D8C4-49A3-4303-98BA-929B5DE6E489}" type="sibTrans" cxnId="{95C28A8B-2A9B-415E-A280-F5AADFAABBCD}">
      <dgm:prSet/>
      <dgm:spPr/>
      <dgm:t>
        <a:bodyPr/>
        <a:lstStyle/>
        <a:p>
          <a:endParaRPr lang="en-US"/>
        </a:p>
      </dgm:t>
    </dgm:pt>
    <dgm:pt modelId="{B838DED7-2116-4446-8E2C-58BC68478480}">
      <dgm:prSet phldrT="[Text]" custT="1"/>
      <dgm:spPr/>
      <dgm:t>
        <a:bodyPr/>
        <a:lstStyle/>
        <a:p>
          <a:pPr algn="ctr"/>
          <a:r>
            <a:rPr lang="id-ID" sz="2000" dirty="0"/>
            <a:t>1.2 Pemodelan Proses Bisnis dengan </a:t>
          </a:r>
          <a:r>
            <a:rPr lang="id-ID" sz="2000" b="1" dirty="0" err="1"/>
            <a:t>Activity</a:t>
          </a:r>
          <a:r>
            <a:rPr lang="id-ID" sz="2000" b="1" dirty="0"/>
            <a:t> Diagram </a:t>
          </a:r>
          <a:r>
            <a:rPr lang="id-ID" sz="2000" dirty="0"/>
            <a:t>atau </a:t>
          </a:r>
          <a:r>
            <a:rPr lang="id-ID" sz="2000" b="1" dirty="0"/>
            <a:t>BPMN</a:t>
          </a:r>
          <a:endParaRPr lang="en-US" sz="2000" b="1" dirty="0"/>
        </a:p>
      </dgm:t>
    </dgm:pt>
    <dgm:pt modelId="{A3979FF1-E3F1-4E1C-BCCF-0835C0585AB7}" type="parTrans" cxnId="{DD394796-6613-4ABF-BA48-720BD03B5156}">
      <dgm:prSet/>
      <dgm:spPr/>
      <dgm:t>
        <a:bodyPr/>
        <a:lstStyle/>
        <a:p>
          <a:endParaRPr lang="en-US"/>
        </a:p>
      </dgm:t>
    </dgm:pt>
    <dgm:pt modelId="{5C009954-7444-4C41-BA33-6CE3B00D11D1}" type="sibTrans" cxnId="{DD394796-6613-4ABF-BA48-720BD03B5156}">
      <dgm:prSet/>
      <dgm:spPr/>
      <dgm:t>
        <a:bodyPr/>
        <a:lstStyle/>
        <a:p>
          <a:endParaRPr lang="en-US"/>
        </a:p>
      </dgm:t>
    </dgm:pt>
    <dgm:pt modelId="{9DBA40C5-9CC3-4FD0-A71B-AEE6818BAB0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id-ID" sz="3600" dirty="0"/>
            <a:t>2. Systems </a:t>
          </a:r>
          <a:r>
            <a:rPr lang="id-ID" sz="3600" b="1" dirty="0"/>
            <a:t>Design</a:t>
          </a:r>
          <a:endParaRPr lang="en-US" sz="3600" b="1" dirty="0"/>
        </a:p>
      </dgm:t>
    </dgm:pt>
    <dgm:pt modelId="{D3770AE7-A2C8-4864-BEBA-3C7A9C939394}" type="parTrans" cxnId="{63F73654-5ADB-4533-AEED-D06BDA8CD469}">
      <dgm:prSet/>
      <dgm:spPr/>
      <dgm:t>
        <a:bodyPr/>
        <a:lstStyle/>
        <a:p>
          <a:endParaRPr lang="en-US"/>
        </a:p>
      </dgm:t>
    </dgm:pt>
    <dgm:pt modelId="{C30E3D7E-205C-4B27-B6A1-D4E8329725EF}" type="sibTrans" cxnId="{63F73654-5ADB-4533-AEED-D06BDA8CD469}">
      <dgm:prSet/>
      <dgm:spPr/>
      <dgm:t>
        <a:bodyPr/>
        <a:lstStyle/>
        <a:p>
          <a:endParaRPr lang="en-US"/>
        </a:p>
      </dgm:t>
    </dgm:pt>
    <dgm:pt modelId="{1D13ED02-546C-47BD-B9E1-E6CFB819E20F}">
      <dgm:prSet phldrT="[Text]" custT="1"/>
      <dgm:spPr/>
      <dgm:t>
        <a:bodyPr/>
        <a:lstStyle/>
        <a:p>
          <a:pPr algn="ctr"/>
          <a:r>
            <a:rPr lang="id-ID" sz="2000" dirty="0"/>
            <a:t>2.1 Pemodelan </a:t>
          </a:r>
          <a:r>
            <a:rPr lang="id-ID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</a:p>
      </dgm:t>
    </dgm:pt>
    <dgm:pt modelId="{34F1518E-4E80-467D-829D-3BDF5AF6076A}" type="parTrans" cxnId="{B53F6B18-4DB1-432C-A3F3-E077DDA85202}">
      <dgm:prSet/>
      <dgm:spPr/>
      <dgm:t>
        <a:bodyPr/>
        <a:lstStyle/>
        <a:p>
          <a:endParaRPr lang="en-US"/>
        </a:p>
      </dgm:t>
    </dgm:pt>
    <dgm:pt modelId="{78F3C99A-C3CB-4E1D-AD77-04157C994FB9}" type="sibTrans" cxnId="{B53F6B18-4DB1-432C-A3F3-E077DDA85202}">
      <dgm:prSet/>
      <dgm:spPr/>
      <dgm:t>
        <a:bodyPr/>
        <a:lstStyle/>
        <a:p>
          <a:endParaRPr lang="en-US"/>
        </a:p>
      </dgm:t>
    </dgm:pt>
    <dgm:pt modelId="{709E1084-337B-4D77-BBAA-BDC6089DB190}">
      <dgm:prSet phldrT="[Text]" custT="1"/>
      <dgm:spPr/>
      <dgm:t>
        <a:bodyPr/>
        <a:lstStyle/>
        <a:p>
          <a:pPr algn="ctr"/>
          <a:r>
            <a:rPr lang="id-ID" sz="2000" dirty="0"/>
            <a:t>2.2 Pemodelan 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Interface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Design</a:t>
          </a:r>
          <a:endParaRPr lang="en-US" sz="20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2604A-DDB7-4E37-81E0-431F1CA73E4A}" type="parTrans" cxnId="{05E18E68-4604-4954-8224-D8251C3A9B08}">
      <dgm:prSet/>
      <dgm:spPr/>
      <dgm:t>
        <a:bodyPr/>
        <a:lstStyle/>
        <a:p>
          <a:endParaRPr lang="en-US"/>
        </a:p>
      </dgm:t>
    </dgm:pt>
    <dgm:pt modelId="{45EF20EA-4A26-4588-9122-B5C29F590FFD}" type="sibTrans" cxnId="{05E18E68-4604-4954-8224-D8251C3A9B08}">
      <dgm:prSet/>
      <dgm:spPr/>
      <dgm:t>
        <a:bodyPr/>
        <a:lstStyle/>
        <a:p>
          <a:endParaRPr lang="en-US"/>
        </a:p>
      </dgm:t>
    </dgm:pt>
    <dgm:pt modelId="{3AFE7BD4-5481-48FF-B2D4-EDADF2E89C28}">
      <dgm:prSet phldrT="[Text]" custT="1"/>
      <dgm:spPr/>
      <dgm:t>
        <a:bodyPr/>
        <a:lstStyle/>
        <a:p>
          <a:pPr algn="ctr"/>
          <a:r>
            <a:rPr lang="id-ID" sz="2000" dirty="0"/>
            <a:t>1.3 Realisasi Proses Bisnis dengan </a:t>
          </a:r>
          <a:r>
            <a:rPr lang="id-ID" sz="2000" b="1" dirty="0" err="1"/>
            <a:t>Sequence</a:t>
          </a:r>
          <a:r>
            <a:rPr lang="id-ID" sz="2000" b="1" dirty="0"/>
            <a:t> Diagram </a:t>
          </a:r>
          <a:br>
            <a:rPr lang="id-ID" sz="2000" b="1" dirty="0"/>
          </a:br>
          <a:r>
            <a:rPr lang="id-ID" sz="1000" b="1" dirty="0"/>
            <a:t/>
          </a:r>
          <a:br>
            <a:rPr lang="id-ID" sz="1000" b="1" dirty="0"/>
          </a:br>
          <a:r>
            <a:rPr lang="id-ID" sz="2000" dirty="0"/>
            <a:t>(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Boundary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 err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r>
            <a:rPr lang="id-ID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id-ID" sz="2000" dirty="0"/>
            <a:t>)</a:t>
          </a:r>
          <a:endParaRPr lang="en-US" sz="1800" dirty="0"/>
        </a:p>
      </dgm:t>
    </dgm:pt>
    <dgm:pt modelId="{1FB3BC8C-F02D-4090-9893-1DCC1958E244}" type="parTrans" cxnId="{BC3402EB-9FE9-416F-B6DB-4FB3585C945F}">
      <dgm:prSet/>
      <dgm:spPr/>
      <dgm:t>
        <a:bodyPr/>
        <a:lstStyle/>
        <a:p>
          <a:endParaRPr lang="en-US"/>
        </a:p>
      </dgm:t>
    </dgm:pt>
    <dgm:pt modelId="{7EE39285-D24B-4071-97A7-9B0A04794FC7}" type="sibTrans" cxnId="{BC3402EB-9FE9-416F-B6DB-4FB3585C945F}">
      <dgm:prSet/>
      <dgm:spPr/>
      <dgm:t>
        <a:bodyPr/>
        <a:lstStyle/>
        <a:p>
          <a:endParaRPr lang="en-US"/>
        </a:p>
      </dgm:t>
    </dgm:pt>
    <dgm:pt modelId="{759DA8ED-7AE9-4BC3-800F-D604BA3DCD51}">
      <dgm:prSet phldrT="[Text]" custT="1"/>
      <dgm:spPr/>
      <dgm:t>
        <a:bodyPr/>
        <a:lstStyle/>
        <a:p>
          <a:r>
            <a:rPr lang="id-ID" sz="2000" dirty="0"/>
            <a:t>2.3 Pemodelan </a:t>
          </a:r>
          <a:r>
            <a:rPr lang="id-ID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Model</a:t>
          </a:r>
          <a:endParaRPr lang="en-US" sz="20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14A032-5EBB-40C6-B1E4-5404D5459A55}" type="parTrans" cxnId="{A2B68C03-880A-46D1-A61B-0B0E733800AA}">
      <dgm:prSet/>
      <dgm:spPr/>
      <dgm:t>
        <a:bodyPr/>
        <a:lstStyle/>
        <a:p>
          <a:endParaRPr lang="en-US"/>
        </a:p>
      </dgm:t>
    </dgm:pt>
    <dgm:pt modelId="{A0E4ECA1-B4AD-41D3-AB41-CC076F130594}" type="sibTrans" cxnId="{A2B68C03-880A-46D1-A61B-0B0E733800AA}">
      <dgm:prSet/>
      <dgm:spPr/>
      <dgm:t>
        <a:bodyPr/>
        <a:lstStyle/>
        <a:p>
          <a:endParaRPr lang="en-US"/>
        </a:p>
      </dgm:t>
    </dgm:pt>
    <dgm:pt modelId="{82F7BBAC-FE3F-4055-8853-A85A7406FAEB}">
      <dgm:prSet phldrT="[Text]" custT="1"/>
      <dgm:spPr/>
      <dgm:t>
        <a:bodyPr/>
        <a:lstStyle/>
        <a:p>
          <a:r>
            <a:rPr lang="id-ID" sz="2000" dirty="0"/>
            <a:t>2.4 Pemodelan </a:t>
          </a:r>
          <a:r>
            <a:rPr lang="id-ID" sz="2000" b="1" dirty="0"/>
            <a:t>Deployment Diagram</a:t>
          </a:r>
          <a:endParaRPr lang="en-US" sz="2000" b="1" dirty="0"/>
        </a:p>
      </dgm:t>
    </dgm:pt>
    <dgm:pt modelId="{B802EDAD-04A5-4055-A877-FEB6CE421C04}" type="parTrans" cxnId="{60272CFA-360E-4BB8-A09C-3B9C042CF002}">
      <dgm:prSet/>
      <dgm:spPr/>
      <dgm:t>
        <a:bodyPr/>
        <a:lstStyle/>
        <a:p>
          <a:endParaRPr lang="en-US"/>
        </a:p>
      </dgm:t>
    </dgm:pt>
    <dgm:pt modelId="{ACB10CA0-9F14-441C-8DD2-371B69781BBC}" type="sibTrans" cxnId="{60272CFA-360E-4BB8-A09C-3B9C042CF002}">
      <dgm:prSet/>
      <dgm:spPr/>
      <dgm:t>
        <a:bodyPr/>
        <a:lstStyle/>
        <a:p>
          <a:endParaRPr lang="en-US"/>
        </a:p>
      </dgm:t>
    </dgm:pt>
    <dgm:pt modelId="{434A206F-9ECA-46A7-8487-12E4E27D8521}" type="pres">
      <dgm:prSet presAssocID="{FA4655E0-B30D-4860-A136-814661A027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0A128B-A030-4540-8C57-1FEE68EEDB04}" type="pres">
      <dgm:prSet presAssocID="{6B0C5A91-0D63-452A-A323-5239144322BC}" presName="compNode" presStyleCnt="0"/>
      <dgm:spPr/>
    </dgm:pt>
    <dgm:pt modelId="{438C9C7B-016F-4F7D-8418-09AFCF35FC9B}" type="pres">
      <dgm:prSet presAssocID="{6B0C5A91-0D63-452A-A323-5239144322BC}" presName="aNode" presStyleLbl="bgShp" presStyleIdx="0" presStyleCnt="2"/>
      <dgm:spPr/>
      <dgm:t>
        <a:bodyPr/>
        <a:lstStyle/>
        <a:p>
          <a:endParaRPr lang="en-US"/>
        </a:p>
      </dgm:t>
    </dgm:pt>
    <dgm:pt modelId="{449275F6-2FE6-4C38-87E1-F94758FBEA60}" type="pres">
      <dgm:prSet presAssocID="{6B0C5A91-0D63-452A-A323-5239144322BC}" presName="textNode" presStyleLbl="bgShp" presStyleIdx="0" presStyleCnt="2"/>
      <dgm:spPr/>
      <dgm:t>
        <a:bodyPr/>
        <a:lstStyle/>
        <a:p>
          <a:endParaRPr lang="en-US"/>
        </a:p>
      </dgm:t>
    </dgm:pt>
    <dgm:pt modelId="{CCD2803F-181C-4817-88C3-A6E48E16FDF3}" type="pres">
      <dgm:prSet presAssocID="{6B0C5A91-0D63-452A-A323-5239144322BC}" presName="compChildNode" presStyleCnt="0"/>
      <dgm:spPr/>
    </dgm:pt>
    <dgm:pt modelId="{DCD244AD-755D-422E-A224-E765389BABA0}" type="pres">
      <dgm:prSet presAssocID="{6B0C5A91-0D63-452A-A323-5239144322BC}" presName="theInnerList" presStyleCnt="0"/>
      <dgm:spPr/>
    </dgm:pt>
    <dgm:pt modelId="{7FCEF56D-3174-4858-B65E-32232F5EC6BA}" type="pres">
      <dgm:prSet presAssocID="{D27C9651-A0BD-4B08-8F9C-202E617721F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16457-5B51-4A69-BCA5-210493586735}" type="pres">
      <dgm:prSet presAssocID="{D27C9651-A0BD-4B08-8F9C-202E617721FA}" presName="aSpace2" presStyleCnt="0"/>
      <dgm:spPr/>
    </dgm:pt>
    <dgm:pt modelId="{40A0A62B-0767-409E-915F-D677630A89EA}" type="pres">
      <dgm:prSet presAssocID="{B838DED7-2116-4446-8E2C-58BC68478480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F7307-0920-4059-B18D-16A4413CFCC6}" type="pres">
      <dgm:prSet presAssocID="{B838DED7-2116-4446-8E2C-58BC68478480}" presName="aSpace2" presStyleCnt="0"/>
      <dgm:spPr/>
    </dgm:pt>
    <dgm:pt modelId="{5D3E91EF-120F-4997-BDB1-349094122924}" type="pres">
      <dgm:prSet presAssocID="{3AFE7BD4-5481-48FF-B2D4-EDADF2E89C28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5260F-ED01-49A1-A007-D3171005ED5E}" type="pres">
      <dgm:prSet presAssocID="{6B0C5A91-0D63-452A-A323-5239144322BC}" presName="aSpace" presStyleCnt="0"/>
      <dgm:spPr/>
    </dgm:pt>
    <dgm:pt modelId="{5E1B8585-7214-40FF-BC2A-4BD20E64881B}" type="pres">
      <dgm:prSet presAssocID="{9DBA40C5-9CC3-4FD0-A71B-AEE6818BAB06}" presName="compNode" presStyleCnt="0"/>
      <dgm:spPr/>
    </dgm:pt>
    <dgm:pt modelId="{D7BE1501-93BD-429A-ADA0-7A86BE8CD8C1}" type="pres">
      <dgm:prSet presAssocID="{9DBA40C5-9CC3-4FD0-A71B-AEE6818BAB06}" presName="aNode" presStyleLbl="bgShp" presStyleIdx="1" presStyleCnt="2"/>
      <dgm:spPr/>
      <dgm:t>
        <a:bodyPr/>
        <a:lstStyle/>
        <a:p>
          <a:endParaRPr lang="en-US"/>
        </a:p>
      </dgm:t>
    </dgm:pt>
    <dgm:pt modelId="{125B0B7B-FC7F-4CA3-9D78-33E2B645F143}" type="pres">
      <dgm:prSet presAssocID="{9DBA40C5-9CC3-4FD0-A71B-AEE6818BAB06}" presName="textNode" presStyleLbl="bgShp" presStyleIdx="1" presStyleCnt="2"/>
      <dgm:spPr/>
      <dgm:t>
        <a:bodyPr/>
        <a:lstStyle/>
        <a:p>
          <a:endParaRPr lang="en-US"/>
        </a:p>
      </dgm:t>
    </dgm:pt>
    <dgm:pt modelId="{49681664-4DEF-4253-B6C6-ED0B66D23526}" type="pres">
      <dgm:prSet presAssocID="{9DBA40C5-9CC3-4FD0-A71B-AEE6818BAB06}" presName="compChildNode" presStyleCnt="0"/>
      <dgm:spPr/>
    </dgm:pt>
    <dgm:pt modelId="{A89FBD1D-238E-4E91-B643-84ABA5C99026}" type="pres">
      <dgm:prSet presAssocID="{9DBA40C5-9CC3-4FD0-A71B-AEE6818BAB06}" presName="theInnerList" presStyleCnt="0"/>
      <dgm:spPr/>
    </dgm:pt>
    <dgm:pt modelId="{189BCEA2-2D1E-4C47-B835-CE16665F3D52}" type="pres">
      <dgm:prSet presAssocID="{1D13ED02-546C-47BD-B9E1-E6CFB819E20F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6DDA1-293B-45EA-AF2B-0B9919B9E7FB}" type="pres">
      <dgm:prSet presAssocID="{1D13ED02-546C-47BD-B9E1-E6CFB819E20F}" presName="aSpace2" presStyleCnt="0"/>
      <dgm:spPr/>
    </dgm:pt>
    <dgm:pt modelId="{D2072BBF-B1D3-47C1-90E1-EB7923F3B0BD}" type="pres">
      <dgm:prSet presAssocID="{709E1084-337B-4D77-BBAA-BDC6089DB190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55C7F-9325-483B-811E-2234FD4AD114}" type="pres">
      <dgm:prSet presAssocID="{709E1084-337B-4D77-BBAA-BDC6089DB190}" presName="aSpace2" presStyleCnt="0"/>
      <dgm:spPr/>
    </dgm:pt>
    <dgm:pt modelId="{0BBCF615-47EA-4627-AF90-89B40B748315}" type="pres">
      <dgm:prSet presAssocID="{759DA8ED-7AE9-4BC3-800F-D604BA3DCD51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FE-DEE2-457F-ADA7-DE3273E63442}" type="pres">
      <dgm:prSet presAssocID="{759DA8ED-7AE9-4BC3-800F-D604BA3DCD51}" presName="aSpace2" presStyleCnt="0"/>
      <dgm:spPr/>
    </dgm:pt>
    <dgm:pt modelId="{5AE25BAE-A97D-4699-AF39-49AF1F0F153A}" type="pres">
      <dgm:prSet presAssocID="{82F7BBAC-FE3F-4055-8853-A85A7406FAEB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65D26F-6B72-49DF-8025-8FB5E66DD4DA}" type="presOf" srcId="{3AFE7BD4-5481-48FF-B2D4-EDADF2E89C28}" destId="{5D3E91EF-120F-4997-BDB1-349094122924}" srcOrd="0" destOrd="0" presId="urn:microsoft.com/office/officeart/2005/8/layout/lProcess2"/>
    <dgm:cxn modelId="{63F73654-5ADB-4533-AEED-D06BDA8CD469}" srcId="{FA4655E0-B30D-4860-A136-814661A027C4}" destId="{9DBA40C5-9CC3-4FD0-A71B-AEE6818BAB06}" srcOrd="1" destOrd="0" parTransId="{D3770AE7-A2C8-4864-BEBA-3C7A9C939394}" sibTransId="{C30E3D7E-205C-4B27-B6A1-D4E8329725EF}"/>
    <dgm:cxn modelId="{71CF9D08-24B4-49E8-B481-AD10506A9307}" type="presOf" srcId="{709E1084-337B-4D77-BBAA-BDC6089DB190}" destId="{D2072BBF-B1D3-47C1-90E1-EB7923F3B0BD}" srcOrd="0" destOrd="0" presId="urn:microsoft.com/office/officeart/2005/8/layout/lProcess2"/>
    <dgm:cxn modelId="{95C28A8B-2A9B-415E-A280-F5AADFAABBCD}" srcId="{6B0C5A91-0D63-452A-A323-5239144322BC}" destId="{D27C9651-A0BD-4B08-8F9C-202E617721FA}" srcOrd="0" destOrd="0" parTransId="{CA150339-F809-4422-A354-02BC6E44936C}" sibTransId="{F6F2D8C4-49A3-4303-98BA-929B5DE6E489}"/>
    <dgm:cxn modelId="{F64295F8-B5B8-4AF3-96C8-E9F30B8F7135}" type="presOf" srcId="{B838DED7-2116-4446-8E2C-58BC68478480}" destId="{40A0A62B-0767-409E-915F-D677630A89EA}" srcOrd="0" destOrd="0" presId="urn:microsoft.com/office/officeart/2005/8/layout/lProcess2"/>
    <dgm:cxn modelId="{BC3402EB-9FE9-416F-B6DB-4FB3585C945F}" srcId="{6B0C5A91-0D63-452A-A323-5239144322BC}" destId="{3AFE7BD4-5481-48FF-B2D4-EDADF2E89C28}" srcOrd="2" destOrd="0" parTransId="{1FB3BC8C-F02D-4090-9893-1DCC1958E244}" sibTransId="{7EE39285-D24B-4071-97A7-9B0A04794FC7}"/>
    <dgm:cxn modelId="{A2B68C03-880A-46D1-A61B-0B0E733800AA}" srcId="{9DBA40C5-9CC3-4FD0-A71B-AEE6818BAB06}" destId="{759DA8ED-7AE9-4BC3-800F-D604BA3DCD51}" srcOrd="2" destOrd="0" parTransId="{3E14A032-5EBB-40C6-B1E4-5404D5459A55}" sibTransId="{A0E4ECA1-B4AD-41D3-AB41-CC076F130594}"/>
    <dgm:cxn modelId="{DDA60765-CF88-4306-9702-CCC4180A1C9E}" type="presOf" srcId="{9DBA40C5-9CC3-4FD0-A71B-AEE6818BAB06}" destId="{125B0B7B-FC7F-4CA3-9D78-33E2B645F143}" srcOrd="1" destOrd="0" presId="urn:microsoft.com/office/officeart/2005/8/layout/lProcess2"/>
    <dgm:cxn modelId="{DD394796-6613-4ABF-BA48-720BD03B5156}" srcId="{6B0C5A91-0D63-452A-A323-5239144322BC}" destId="{B838DED7-2116-4446-8E2C-58BC68478480}" srcOrd="1" destOrd="0" parTransId="{A3979FF1-E3F1-4E1C-BCCF-0835C0585AB7}" sibTransId="{5C009954-7444-4C41-BA33-6CE3B00D11D1}"/>
    <dgm:cxn modelId="{A340FB43-EBF6-49B2-8913-2D71D1C6D53F}" type="presOf" srcId="{6B0C5A91-0D63-452A-A323-5239144322BC}" destId="{438C9C7B-016F-4F7D-8418-09AFCF35FC9B}" srcOrd="0" destOrd="0" presId="urn:microsoft.com/office/officeart/2005/8/layout/lProcess2"/>
    <dgm:cxn modelId="{FA9F72EF-C39A-4A88-BD11-2F0B86ECB3D7}" srcId="{FA4655E0-B30D-4860-A136-814661A027C4}" destId="{6B0C5A91-0D63-452A-A323-5239144322BC}" srcOrd="0" destOrd="0" parTransId="{927D4F5E-5743-4256-B10E-20C3481C9622}" sibTransId="{3F068D36-6192-4A80-AB81-CB9A932FC920}"/>
    <dgm:cxn modelId="{60272CFA-360E-4BB8-A09C-3B9C042CF002}" srcId="{9DBA40C5-9CC3-4FD0-A71B-AEE6818BAB06}" destId="{82F7BBAC-FE3F-4055-8853-A85A7406FAEB}" srcOrd="3" destOrd="0" parTransId="{B802EDAD-04A5-4055-A877-FEB6CE421C04}" sibTransId="{ACB10CA0-9F14-441C-8DD2-371B69781BBC}"/>
    <dgm:cxn modelId="{0D417ECE-1865-4CE6-86FF-A4557D417A5C}" type="presOf" srcId="{1D13ED02-546C-47BD-B9E1-E6CFB819E20F}" destId="{189BCEA2-2D1E-4C47-B835-CE16665F3D52}" srcOrd="0" destOrd="0" presId="urn:microsoft.com/office/officeart/2005/8/layout/lProcess2"/>
    <dgm:cxn modelId="{8C036EC1-FD3F-44D7-B8AB-EEDAF17E4712}" type="presOf" srcId="{6B0C5A91-0D63-452A-A323-5239144322BC}" destId="{449275F6-2FE6-4C38-87E1-F94758FBEA60}" srcOrd="1" destOrd="0" presId="urn:microsoft.com/office/officeart/2005/8/layout/lProcess2"/>
    <dgm:cxn modelId="{1D69A123-235E-4301-8584-76EC8C846BBC}" type="presOf" srcId="{759DA8ED-7AE9-4BC3-800F-D604BA3DCD51}" destId="{0BBCF615-47EA-4627-AF90-89B40B748315}" srcOrd="0" destOrd="0" presId="urn:microsoft.com/office/officeart/2005/8/layout/lProcess2"/>
    <dgm:cxn modelId="{86096A22-3E80-4CD1-B0E6-F2E88FABE612}" type="presOf" srcId="{82F7BBAC-FE3F-4055-8853-A85A7406FAEB}" destId="{5AE25BAE-A97D-4699-AF39-49AF1F0F153A}" srcOrd="0" destOrd="0" presId="urn:microsoft.com/office/officeart/2005/8/layout/lProcess2"/>
    <dgm:cxn modelId="{B53F6B18-4DB1-432C-A3F3-E077DDA85202}" srcId="{9DBA40C5-9CC3-4FD0-A71B-AEE6818BAB06}" destId="{1D13ED02-546C-47BD-B9E1-E6CFB819E20F}" srcOrd="0" destOrd="0" parTransId="{34F1518E-4E80-467D-829D-3BDF5AF6076A}" sibTransId="{78F3C99A-C3CB-4E1D-AD77-04157C994FB9}"/>
    <dgm:cxn modelId="{94188638-EDDF-4BB7-AA1C-A77CB3584EAD}" type="presOf" srcId="{9DBA40C5-9CC3-4FD0-A71B-AEE6818BAB06}" destId="{D7BE1501-93BD-429A-ADA0-7A86BE8CD8C1}" srcOrd="0" destOrd="0" presId="urn:microsoft.com/office/officeart/2005/8/layout/lProcess2"/>
    <dgm:cxn modelId="{05E18E68-4604-4954-8224-D8251C3A9B08}" srcId="{9DBA40C5-9CC3-4FD0-A71B-AEE6818BAB06}" destId="{709E1084-337B-4D77-BBAA-BDC6089DB190}" srcOrd="1" destOrd="0" parTransId="{5DA2604A-DDB7-4E37-81E0-431F1CA73E4A}" sibTransId="{45EF20EA-4A26-4588-9122-B5C29F590FFD}"/>
    <dgm:cxn modelId="{76F2A806-CBBD-4610-A211-0188E009FE44}" type="presOf" srcId="{FA4655E0-B30D-4860-A136-814661A027C4}" destId="{434A206F-9ECA-46A7-8487-12E4E27D8521}" srcOrd="0" destOrd="0" presId="urn:microsoft.com/office/officeart/2005/8/layout/lProcess2"/>
    <dgm:cxn modelId="{7EA2568F-9539-45D4-975E-4B570BC54537}" type="presOf" srcId="{D27C9651-A0BD-4B08-8F9C-202E617721FA}" destId="{7FCEF56D-3174-4858-B65E-32232F5EC6BA}" srcOrd="0" destOrd="0" presId="urn:microsoft.com/office/officeart/2005/8/layout/lProcess2"/>
    <dgm:cxn modelId="{0BBA694A-C194-4C09-8932-160DD644C8C0}" type="presParOf" srcId="{434A206F-9ECA-46A7-8487-12E4E27D8521}" destId="{910A128B-A030-4540-8C57-1FEE68EEDB04}" srcOrd="0" destOrd="0" presId="urn:microsoft.com/office/officeart/2005/8/layout/lProcess2"/>
    <dgm:cxn modelId="{57AFDE33-6D5F-48CC-A503-0EC470DE3E17}" type="presParOf" srcId="{910A128B-A030-4540-8C57-1FEE68EEDB04}" destId="{438C9C7B-016F-4F7D-8418-09AFCF35FC9B}" srcOrd="0" destOrd="0" presId="urn:microsoft.com/office/officeart/2005/8/layout/lProcess2"/>
    <dgm:cxn modelId="{4D49800F-2806-4616-BBC0-7798582FCCFC}" type="presParOf" srcId="{910A128B-A030-4540-8C57-1FEE68EEDB04}" destId="{449275F6-2FE6-4C38-87E1-F94758FBEA60}" srcOrd="1" destOrd="0" presId="urn:microsoft.com/office/officeart/2005/8/layout/lProcess2"/>
    <dgm:cxn modelId="{1467917A-43C3-4B2E-A20A-E733DF122EC3}" type="presParOf" srcId="{910A128B-A030-4540-8C57-1FEE68EEDB04}" destId="{CCD2803F-181C-4817-88C3-A6E48E16FDF3}" srcOrd="2" destOrd="0" presId="urn:microsoft.com/office/officeart/2005/8/layout/lProcess2"/>
    <dgm:cxn modelId="{9F47D483-0DB0-4F41-84E8-973A3DFC12B9}" type="presParOf" srcId="{CCD2803F-181C-4817-88C3-A6E48E16FDF3}" destId="{DCD244AD-755D-422E-A224-E765389BABA0}" srcOrd="0" destOrd="0" presId="urn:microsoft.com/office/officeart/2005/8/layout/lProcess2"/>
    <dgm:cxn modelId="{CF8FF775-B5F3-4010-B8FD-8F5FE52FD603}" type="presParOf" srcId="{DCD244AD-755D-422E-A224-E765389BABA0}" destId="{7FCEF56D-3174-4858-B65E-32232F5EC6BA}" srcOrd="0" destOrd="0" presId="urn:microsoft.com/office/officeart/2005/8/layout/lProcess2"/>
    <dgm:cxn modelId="{EC02C527-E27F-4998-BC7A-0782B372776A}" type="presParOf" srcId="{DCD244AD-755D-422E-A224-E765389BABA0}" destId="{C5916457-5B51-4A69-BCA5-210493586735}" srcOrd="1" destOrd="0" presId="urn:microsoft.com/office/officeart/2005/8/layout/lProcess2"/>
    <dgm:cxn modelId="{8DF348B7-DD90-4807-83F5-59C570B6FB03}" type="presParOf" srcId="{DCD244AD-755D-422E-A224-E765389BABA0}" destId="{40A0A62B-0767-409E-915F-D677630A89EA}" srcOrd="2" destOrd="0" presId="urn:microsoft.com/office/officeart/2005/8/layout/lProcess2"/>
    <dgm:cxn modelId="{8B6D2D3F-F328-4F4B-A2E7-2C50B1811A09}" type="presParOf" srcId="{DCD244AD-755D-422E-A224-E765389BABA0}" destId="{707F7307-0920-4059-B18D-16A4413CFCC6}" srcOrd="3" destOrd="0" presId="urn:microsoft.com/office/officeart/2005/8/layout/lProcess2"/>
    <dgm:cxn modelId="{738B6630-E5D5-4D86-95B9-4372C45D9C8C}" type="presParOf" srcId="{DCD244AD-755D-422E-A224-E765389BABA0}" destId="{5D3E91EF-120F-4997-BDB1-349094122924}" srcOrd="4" destOrd="0" presId="urn:microsoft.com/office/officeart/2005/8/layout/lProcess2"/>
    <dgm:cxn modelId="{DBA43EFF-15CC-4187-98AD-7BB4AE1E8A90}" type="presParOf" srcId="{434A206F-9ECA-46A7-8487-12E4E27D8521}" destId="{DB05260F-ED01-49A1-A007-D3171005ED5E}" srcOrd="1" destOrd="0" presId="urn:microsoft.com/office/officeart/2005/8/layout/lProcess2"/>
    <dgm:cxn modelId="{32FA8394-7F7E-4205-9329-CEC1601B347C}" type="presParOf" srcId="{434A206F-9ECA-46A7-8487-12E4E27D8521}" destId="{5E1B8585-7214-40FF-BC2A-4BD20E64881B}" srcOrd="2" destOrd="0" presId="urn:microsoft.com/office/officeart/2005/8/layout/lProcess2"/>
    <dgm:cxn modelId="{0B047A5C-932E-4BF3-B101-BA5FFA929D02}" type="presParOf" srcId="{5E1B8585-7214-40FF-BC2A-4BD20E64881B}" destId="{D7BE1501-93BD-429A-ADA0-7A86BE8CD8C1}" srcOrd="0" destOrd="0" presId="urn:microsoft.com/office/officeart/2005/8/layout/lProcess2"/>
    <dgm:cxn modelId="{0860BF19-1764-47B9-8F71-29A7D70B7247}" type="presParOf" srcId="{5E1B8585-7214-40FF-BC2A-4BD20E64881B}" destId="{125B0B7B-FC7F-4CA3-9D78-33E2B645F143}" srcOrd="1" destOrd="0" presId="urn:microsoft.com/office/officeart/2005/8/layout/lProcess2"/>
    <dgm:cxn modelId="{D6365D82-6B43-4A39-B5B0-8ACD956D5E48}" type="presParOf" srcId="{5E1B8585-7214-40FF-BC2A-4BD20E64881B}" destId="{49681664-4DEF-4253-B6C6-ED0B66D23526}" srcOrd="2" destOrd="0" presId="urn:microsoft.com/office/officeart/2005/8/layout/lProcess2"/>
    <dgm:cxn modelId="{18332D2B-EA3C-48E9-9D84-3AA199780DDD}" type="presParOf" srcId="{49681664-4DEF-4253-B6C6-ED0B66D23526}" destId="{A89FBD1D-238E-4E91-B643-84ABA5C99026}" srcOrd="0" destOrd="0" presId="urn:microsoft.com/office/officeart/2005/8/layout/lProcess2"/>
    <dgm:cxn modelId="{80F7E6CB-D3CB-45C9-BDBF-8689476E1919}" type="presParOf" srcId="{A89FBD1D-238E-4E91-B643-84ABA5C99026}" destId="{189BCEA2-2D1E-4C47-B835-CE16665F3D52}" srcOrd="0" destOrd="0" presId="urn:microsoft.com/office/officeart/2005/8/layout/lProcess2"/>
    <dgm:cxn modelId="{90E895DC-AFD1-4854-B19E-37B1B873DD25}" type="presParOf" srcId="{A89FBD1D-238E-4E91-B643-84ABA5C99026}" destId="{C0D6DDA1-293B-45EA-AF2B-0B9919B9E7FB}" srcOrd="1" destOrd="0" presId="urn:microsoft.com/office/officeart/2005/8/layout/lProcess2"/>
    <dgm:cxn modelId="{C49B6384-3AE5-406C-B079-4E0EA6251E28}" type="presParOf" srcId="{A89FBD1D-238E-4E91-B643-84ABA5C99026}" destId="{D2072BBF-B1D3-47C1-90E1-EB7923F3B0BD}" srcOrd="2" destOrd="0" presId="urn:microsoft.com/office/officeart/2005/8/layout/lProcess2"/>
    <dgm:cxn modelId="{97EA6674-B32A-489C-9230-8FD9320DD418}" type="presParOf" srcId="{A89FBD1D-238E-4E91-B643-84ABA5C99026}" destId="{2FF55C7F-9325-483B-811E-2234FD4AD114}" srcOrd="3" destOrd="0" presId="urn:microsoft.com/office/officeart/2005/8/layout/lProcess2"/>
    <dgm:cxn modelId="{E4AC687F-EFCB-4EC8-883C-B19CD435EC9C}" type="presParOf" srcId="{A89FBD1D-238E-4E91-B643-84ABA5C99026}" destId="{0BBCF615-47EA-4627-AF90-89B40B748315}" srcOrd="4" destOrd="0" presId="urn:microsoft.com/office/officeart/2005/8/layout/lProcess2"/>
    <dgm:cxn modelId="{F35A1EFC-0CD4-4FC9-96E6-6A29C26CBB10}" type="presParOf" srcId="{A89FBD1D-238E-4E91-B643-84ABA5C99026}" destId="{6319C6FE-DEE2-457F-ADA7-DE3273E63442}" srcOrd="5" destOrd="0" presId="urn:microsoft.com/office/officeart/2005/8/layout/lProcess2"/>
    <dgm:cxn modelId="{BDE09454-B332-45D0-B1E5-755E364C80EE}" type="presParOf" srcId="{A89FBD1D-238E-4E91-B643-84ABA5C99026}" destId="{5AE25BAE-A97D-4699-AF39-49AF1F0F153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66B85C-4451-4375-826B-F2BD8EFBAA88}" type="doc">
      <dgm:prSet loTypeId="urn:microsoft.com/office/officeart/2005/8/layout/cycle6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F1D331-7C71-4039-8EA1-6F26B233CBAC}">
      <dgm:prSet phldrT="[Text]" custT="1"/>
      <dgm:spPr/>
      <dgm:t>
        <a:bodyPr/>
        <a:lstStyle/>
        <a:p>
          <a:r>
            <a:rPr lang="id-ID" sz="2600" b="1" dirty="0">
              <a:latin typeface="+mn-lt"/>
            </a:rPr>
            <a:t>1. </a:t>
          </a:r>
          <a:r>
            <a:rPr lang="en-US" sz="2600" b="1" dirty="0" err="1">
              <a:latin typeface="+mn-lt"/>
            </a:rPr>
            <a:t>Swimlane</a:t>
          </a:r>
          <a:endParaRPr lang="en-US" sz="2600" b="1" dirty="0">
            <a:latin typeface="+mn-lt"/>
          </a:endParaRPr>
        </a:p>
      </dgm:t>
    </dgm:pt>
    <dgm:pt modelId="{0804BC01-A4C5-4654-A715-0D4DB5B2E4CC}" type="parTrans" cxnId="{F2E8CD48-7EBE-47CE-A712-E692FFF84B37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5FA34B02-F285-4836-8AD8-85BDC0D79371}" type="sibTrans" cxnId="{F2E8CD48-7EBE-47CE-A712-E692FFF84B37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EF94F8F1-2723-4C1E-8F9A-A65604F4724C}">
      <dgm:prSet custT="1"/>
      <dgm:spPr/>
      <dgm:t>
        <a:bodyPr/>
        <a:lstStyle/>
        <a:p>
          <a:r>
            <a:rPr lang="id-ID" sz="2600" b="1" dirty="0">
              <a:latin typeface="+mn-lt"/>
            </a:rPr>
            <a:t>2. </a:t>
          </a:r>
          <a:r>
            <a:rPr lang="en-US" sz="2600" b="1" dirty="0">
              <a:latin typeface="+mn-lt"/>
            </a:rPr>
            <a:t>Connecting Object</a:t>
          </a:r>
        </a:p>
      </dgm:t>
    </dgm:pt>
    <dgm:pt modelId="{37DC6F24-21FF-4210-8F68-2903371EDB43}" type="parTrans" cxnId="{3357D472-DE02-4B78-A48F-3280D4B0C98E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7F85F8C8-5E6E-4A46-8D38-BD30CCF29D62}" type="sibTrans" cxnId="{3357D472-DE02-4B78-A48F-3280D4B0C98E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32A17770-AD34-4A94-BC17-DD95266A0A74}">
      <dgm:prSet custT="1"/>
      <dgm:spPr/>
      <dgm:t>
        <a:bodyPr/>
        <a:lstStyle/>
        <a:p>
          <a:r>
            <a:rPr lang="id-ID" sz="2600" b="1" dirty="0">
              <a:latin typeface="+mn-lt"/>
            </a:rPr>
            <a:t>3. </a:t>
          </a:r>
          <a:r>
            <a:rPr lang="en-US" sz="2600" b="1" dirty="0">
              <a:latin typeface="+mn-lt"/>
            </a:rPr>
            <a:t>Artifact</a:t>
          </a:r>
        </a:p>
      </dgm:t>
    </dgm:pt>
    <dgm:pt modelId="{26A6F0DA-BAEB-441A-88DE-EFBC5548137A}" type="parTrans" cxnId="{F50E28F3-A719-41B2-87BA-DF4CD6FB6740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29DDFCAF-6AF5-4C10-96DD-59358A8FA1FD}" type="sibTrans" cxnId="{F50E28F3-A719-41B2-87BA-DF4CD6FB6740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3822D5E4-7A93-4F85-9B9A-D40E21C3FC39}">
      <dgm:prSet phldrT="[Text]" custT="1"/>
      <dgm:spPr/>
      <dgm:t>
        <a:bodyPr/>
        <a:lstStyle/>
        <a:p>
          <a:r>
            <a:rPr lang="id-ID" sz="2600" b="1" dirty="0">
              <a:latin typeface="+mn-lt"/>
            </a:rPr>
            <a:t>4. </a:t>
          </a:r>
          <a:r>
            <a:rPr lang="en-US" sz="2600" b="1" dirty="0">
              <a:latin typeface="+mn-lt"/>
            </a:rPr>
            <a:t>Flow Object</a:t>
          </a:r>
        </a:p>
      </dgm:t>
    </dgm:pt>
    <dgm:pt modelId="{312BE960-4F7B-48F6-ABF9-AA4DFB2353AC}" type="parTrans" cxnId="{7BC5B6F3-F244-4A71-A8DF-3F526BF9B61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30C7B08-0312-41CC-8AD5-139B18FE1683}" type="sibTrans" cxnId="{7BC5B6F3-F244-4A71-A8DF-3F526BF9B61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AF6AA05-14F9-4087-AAA0-95C7D1E09A64}" type="pres">
      <dgm:prSet presAssocID="{5266B85C-4451-4375-826B-F2BD8EFBAA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69F6B0-0CE5-43CA-BB80-B60C2986769F}" type="pres">
      <dgm:prSet presAssocID="{81F1D331-7C71-4039-8EA1-6F26B233CBAC}" presName="node" presStyleLbl="node1" presStyleIdx="0" presStyleCnt="4" custScaleX="163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CB7F8-D184-41A3-BC51-8120B8F07D90}" type="pres">
      <dgm:prSet presAssocID="{81F1D331-7C71-4039-8EA1-6F26B233CBAC}" presName="spNode" presStyleCnt="0"/>
      <dgm:spPr/>
    </dgm:pt>
    <dgm:pt modelId="{215078BC-0A2E-4E10-BAD9-E4F0F2368018}" type="pres">
      <dgm:prSet presAssocID="{5FA34B02-F285-4836-8AD8-85BDC0D79371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81A43E5-12A0-467B-86B6-12B62064D4FF}" type="pres">
      <dgm:prSet presAssocID="{EF94F8F1-2723-4C1E-8F9A-A65604F4724C}" presName="node" presStyleLbl="node1" presStyleIdx="1" presStyleCnt="4" custScaleX="164094" custRadScaleRad="126429" custRadScaleInc="2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77E46-2522-4016-94FC-A614F3282177}" type="pres">
      <dgm:prSet presAssocID="{EF94F8F1-2723-4C1E-8F9A-A65604F4724C}" presName="spNode" presStyleCnt="0"/>
      <dgm:spPr/>
    </dgm:pt>
    <dgm:pt modelId="{A9E3520B-F87E-42DC-9B42-39C963F55C93}" type="pres">
      <dgm:prSet presAssocID="{7F85F8C8-5E6E-4A46-8D38-BD30CCF29D62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236895C-489B-4552-8C74-220D814013CB}" type="pres">
      <dgm:prSet presAssocID="{32A17770-AD34-4A94-BC17-DD95266A0A74}" presName="node" presStyleLbl="node1" presStyleIdx="2" presStyleCnt="4" custScaleX="163195" custRadScaleRad="113937" custRadScaleInc="-1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179A0-4AEF-48B5-A708-64BB80984E09}" type="pres">
      <dgm:prSet presAssocID="{32A17770-AD34-4A94-BC17-DD95266A0A74}" presName="spNode" presStyleCnt="0"/>
      <dgm:spPr/>
    </dgm:pt>
    <dgm:pt modelId="{9440C33E-AB35-4CAF-8AC0-50D1CFBBE18D}" type="pres">
      <dgm:prSet presAssocID="{29DDFCAF-6AF5-4C10-96DD-59358A8FA1FD}" presName="sibTrans" presStyleLbl="sibTrans1D1" presStyleIdx="2" presStyleCnt="4"/>
      <dgm:spPr/>
      <dgm:t>
        <a:bodyPr/>
        <a:lstStyle/>
        <a:p>
          <a:endParaRPr lang="en-US"/>
        </a:p>
      </dgm:t>
    </dgm:pt>
    <dgm:pt modelId="{35807580-3990-4067-A6DB-AA185F9F96CA}" type="pres">
      <dgm:prSet presAssocID="{3822D5E4-7A93-4F85-9B9A-D40E21C3FC39}" presName="node" presStyleLbl="node1" presStyleIdx="3" presStyleCnt="4" custScaleX="161508" custRadScaleRad="118521" custRadScaleInc="-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1547C-51BC-4E7E-9E96-EE1AFD7800F7}" type="pres">
      <dgm:prSet presAssocID="{3822D5E4-7A93-4F85-9B9A-D40E21C3FC39}" presName="spNode" presStyleCnt="0"/>
      <dgm:spPr/>
    </dgm:pt>
    <dgm:pt modelId="{E4FC945D-6B8D-46C5-BB4D-C1B8C5E34635}" type="pres">
      <dgm:prSet presAssocID="{B30C7B08-0312-41CC-8AD5-139B18FE168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A5E19DF-352B-4332-84EA-6418041EB4B4}" type="presOf" srcId="{7F85F8C8-5E6E-4A46-8D38-BD30CCF29D62}" destId="{A9E3520B-F87E-42DC-9B42-39C963F55C93}" srcOrd="0" destOrd="0" presId="urn:microsoft.com/office/officeart/2005/8/layout/cycle6"/>
    <dgm:cxn modelId="{3357D472-DE02-4B78-A48F-3280D4B0C98E}" srcId="{5266B85C-4451-4375-826B-F2BD8EFBAA88}" destId="{EF94F8F1-2723-4C1E-8F9A-A65604F4724C}" srcOrd="1" destOrd="0" parTransId="{37DC6F24-21FF-4210-8F68-2903371EDB43}" sibTransId="{7F85F8C8-5E6E-4A46-8D38-BD30CCF29D62}"/>
    <dgm:cxn modelId="{F50E28F3-A719-41B2-87BA-DF4CD6FB6740}" srcId="{5266B85C-4451-4375-826B-F2BD8EFBAA88}" destId="{32A17770-AD34-4A94-BC17-DD95266A0A74}" srcOrd="2" destOrd="0" parTransId="{26A6F0DA-BAEB-441A-88DE-EFBC5548137A}" sibTransId="{29DDFCAF-6AF5-4C10-96DD-59358A8FA1FD}"/>
    <dgm:cxn modelId="{9A86BA90-156C-4891-B929-835096B421E1}" type="presOf" srcId="{32A17770-AD34-4A94-BC17-DD95266A0A74}" destId="{4236895C-489B-4552-8C74-220D814013CB}" srcOrd="0" destOrd="0" presId="urn:microsoft.com/office/officeart/2005/8/layout/cycle6"/>
    <dgm:cxn modelId="{F760EA17-C7A3-49E9-A248-63A1996AF7AD}" type="presOf" srcId="{81F1D331-7C71-4039-8EA1-6F26B233CBAC}" destId="{4069F6B0-0CE5-43CA-BB80-B60C2986769F}" srcOrd="0" destOrd="0" presId="urn:microsoft.com/office/officeart/2005/8/layout/cycle6"/>
    <dgm:cxn modelId="{7BC5B6F3-F244-4A71-A8DF-3F526BF9B610}" srcId="{5266B85C-4451-4375-826B-F2BD8EFBAA88}" destId="{3822D5E4-7A93-4F85-9B9A-D40E21C3FC39}" srcOrd="3" destOrd="0" parTransId="{312BE960-4F7B-48F6-ABF9-AA4DFB2353AC}" sibTransId="{B30C7B08-0312-41CC-8AD5-139B18FE1683}"/>
    <dgm:cxn modelId="{F2E8CD48-7EBE-47CE-A712-E692FFF84B37}" srcId="{5266B85C-4451-4375-826B-F2BD8EFBAA88}" destId="{81F1D331-7C71-4039-8EA1-6F26B233CBAC}" srcOrd="0" destOrd="0" parTransId="{0804BC01-A4C5-4654-A715-0D4DB5B2E4CC}" sibTransId="{5FA34B02-F285-4836-8AD8-85BDC0D79371}"/>
    <dgm:cxn modelId="{D9505E57-CD96-4ADC-BD01-E425EB8602F4}" type="presOf" srcId="{3822D5E4-7A93-4F85-9B9A-D40E21C3FC39}" destId="{35807580-3990-4067-A6DB-AA185F9F96CA}" srcOrd="0" destOrd="0" presId="urn:microsoft.com/office/officeart/2005/8/layout/cycle6"/>
    <dgm:cxn modelId="{CE7D32A1-E18E-49C6-8F55-2F80C0576304}" type="presOf" srcId="{5FA34B02-F285-4836-8AD8-85BDC0D79371}" destId="{215078BC-0A2E-4E10-BAD9-E4F0F2368018}" srcOrd="0" destOrd="0" presId="urn:microsoft.com/office/officeart/2005/8/layout/cycle6"/>
    <dgm:cxn modelId="{24969D24-7AF0-4F02-9125-67DF4AB7323E}" type="presOf" srcId="{5266B85C-4451-4375-826B-F2BD8EFBAA88}" destId="{5AF6AA05-14F9-4087-AAA0-95C7D1E09A64}" srcOrd="0" destOrd="0" presId="urn:microsoft.com/office/officeart/2005/8/layout/cycle6"/>
    <dgm:cxn modelId="{A0AA3A6A-DFFF-47FD-BC31-613EED4F097B}" type="presOf" srcId="{29DDFCAF-6AF5-4C10-96DD-59358A8FA1FD}" destId="{9440C33E-AB35-4CAF-8AC0-50D1CFBBE18D}" srcOrd="0" destOrd="0" presId="urn:microsoft.com/office/officeart/2005/8/layout/cycle6"/>
    <dgm:cxn modelId="{D685E27A-451F-4DFE-B931-54AB60ACF00B}" type="presOf" srcId="{EF94F8F1-2723-4C1E-8F9A-A65604F4724C}" destId="{981A43E5-12A0-467B-86B6-12B62064D4FF}" srcOrd="0" destOrd="0" presId="urn:microsoft.com/office/officeart/2005/8/layout/cycle6"/>
    <dgm:cxn modelId="{62826D86-E86F-4152-8213-6BD274966FBF}" type="presOf" srcId="{B30C7B08-0312-41CC-8AD5-139B18FE1683}" destId="{E4FC945D-6B8D-46C5-BB4D-C1B8C5E34635}" srcOrd="0" destOrd="0" presId="urn:microsoft.com/office/officeart/2005/8/layout/cycle6"/>
    <dgm:cxn modelId="{E7A1D40F-DAA7-4FF8-B0D0-285B0EF2381B}" type="presParOf" srcId="{5AF6AA05-14F9-4087-AAA0-95C7D1E09A64}" destId="{4069F6B0-0CE5-43CA-BB80-B60C2986769F}" srcOrd="0" destOrd="0" presId="urn:microsoft.com/office/officeart/2005/8/layout/cycle6"/>
    <dgm:cxn modelId="{B5185AAC-7279-4073-9F57-E97629CD79FB}" type="presParOf" srcId="{5AF6AA05-14F9-4087-AAA0-95C7D1E09A64}" destId="{41BCB7F8-D184-41A3-BC51-8120B8F07D90}" srcOrd="1" destOrd="0" presId="urn:microsoft.com/office/officeart/2005/8/layout/cycle6"/>
    <dgm:cxn modelId="{33B23A3E-6112-4209-A811-8F524A29D448}" type="presParOf" srcId="{5AF6AA05-14F9-4087-AAA0-95C7D1E09A64}" destId="{215078BC-0A2E-4E10-BAD9-E4F0F2368018}" srcOrd="2" destOrd="0" presId="urn:microsoft.com/office/officeart/2005/8/layout/cycle6"/>
    <dgm:cxn modelId="{6A429BCA-94ED-4C1F-A2BD-F8AAEF186620}" type="presParOf" srcId="{5AF6AA05-14F9-4087-AAA0-95C7D1E09A64}" destId="{981A43E5-12A0-467B-86B6-12B62064D4FF}" srcOrd="3" destOrd="0" presId="urn:microsoft.com/office/officeart/2005/8/layout/cycle6"/>
    <dgm:cxn modelId="{BFBC36D1-14D8-4E24-ACD7-9F54B8E3E637}" type="presParOf" srcId="{5AF6AA05-14F9-4087-AAA0-95C7D1E09A64}" destId="{24677E46-2522-4016-94FC-A614F3282177}" srcOrd="4" destOrd="0" presId="urn:microsoft.com/office/officeart/2005/8/layout/cycle6"/>
    <dgm:cxn modelId="{E509EA6D-517D-49B8-8642-E9817375ECA6}" type="presParOf" srcId="{5AF6AA05-14F9-4087-AAA0-95C7D1E09A64}" destId="{A9E3520B-F87E-42DC-9B42-39C963F55C93}" srcOrd="5" destOrd="0" presId="urn:microsoft.com/office/officeart/2005/8/layout/cycle6"/>
    <dgm:cxn modelId="{6468716E-053B-4506-997D-85339B466EC1}" type="presParOf" srcId="{5AF6AA05-14F9-4087-AAA0-95C7D1E09A64}" destId="{4236895C-489B-4552-8C74-220D814013CB}" srcOrd="6" destOrd="0" presId="urn:microsoft.com/office/officeart/2005/8/layout/cycle6"/>
    <dgm:cxn modelId="{22244345-E6EA-47C0-8090-20EC2AE99143}" type="presParOf" srcId="{5AF6AA05-14F9-4087-AAA0-95C7D1E09A64}" destId="{ABD179A0-4AEF-48B5-A708-64BB80984E09}" srcOrd="7" destOrd="0" presId="urn:microsoft.com/office/officeart/2005/8/layout/cycle6"/>
    <dgm:cxn modelId="{6816377C-AD82-4F87-974B-EE5BFFC46EC0}" type="presParOf" srcId="{5AF6AA05-14F9-4087-AAA0-95C7D1E09A64}" destId="{9440C33E-AB35-4CAF-8AC0-50D1CFBBE18D}" srcOrd="8" destOrd="0" presId="urn:microsoft.com/office/officeart/2005/8/layout/cycle6"/>
    <dgm:cxn modelId="{1084177C-6C2B-45E2-BE06-9C1EB42F00B5}" type="presParOf" srcId="{5AF6AA05-14F9-4087-AAA0-95C7D1E09A64}" destId="{35807580-3990-4067-A6DB-AA185F9F96CA}" srcOrd="9" destOrd="0" presId="urn:microsoft.com/office/officeart/2005/8/layout/cycle6"/>
    <dgm:cxn modelId="{A1A46EC5-C17A-4085-B986-E663BE3B5953}" type="presParOf" srcId="{5AF6AA05-14F9-4087-AAA0-95C7D1E09A64}" destId="{9CC1547C-51BC-4E7E-9E96-EE1AFD7800F7}" srcOrd="10" destOrd="0" presId="urn:microsoft.com/office/officeart/2005/8/layout/cycle6"/>
    <dgm:cxn modelId="{7ADB5EA3-A585-4C43-A224-35FD6A4DB3D1}" type="presParOf" srcId="{5AF6AA05-14F9-4087-AAA0-95C7D1E09A64}" destId="{E4FC945D-6B8D-46C5-BB4D-C1B8C5E34635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64B7D2C-EC4F-485D-A30A-CB2EADBD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grpSp>
        <p:nvGrpSpPr>
          <p:cNvPr id="16" name="squares">
            <a:extLst>
              <a:ext uri="{FF2B5EF4-FFF2-40B4-BE49-F238E27FC236}">
                <a16:creationId xmlns:a16="http://schemas.microsoft.com/office/drawing/2014/main" xmlns="" id="{2BFB66EF-0CC1-4DF6-B5BB-AAEBB663B4A4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xmlns="" id="{7CBA2252-0E3A-4D42-9FDF-E5CB6C71CAAD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xmlns="" id="{CA7BF8D0-25EE-49B0-9340-15A114A2C317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4">
              <a:extLst>
                <a:ext uri="{FF2B5EF4-FFF2-40B4-BE49-F238E27FC236}">
                  <a16:creationId xmlns:a16="http://schemas.microsoft.com/office/drawing/2014/main" xmlns="" id="{6B899947-A7B6-4A67-B48E-6F629EC0C8A5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9D395310-E4AF-4F59-A8A6-B3070920E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4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 Proses Bisnis dengan AD atau </a:t>
            </a:r>
            <a:r>
              <a:rPr lang="id-ID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Zyad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Rusdi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(AD)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id-ID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and Notation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(BPMN)</a:t>
            </a:r>
            <a:endParaRPr lang="id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694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Diagram: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63" t="4595" r="2463" b="23805"/>
          <a:stretch/>
        </p:blipFill>
        <p:spPr>
          <a:xfrm>
            <a:off x="1752601" y="990600"/>
            <a:ext cx="8697953" cy="4953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976" y="171986"/>
            <a:ext cx="10515600" cy="379268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Diagram: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Uang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13" t="5487" r="1513" b="8413"/>
          <a:stretch/>
        </p:blipFill>
        <p:spPr>
          <a:xfrm>
            <a:off x="1888189" y="686520"/>
            <a:ext cx="8080564" cy="48133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Diagram: </a:t>
            </a:r>
            <a:r>
              <a:rPr lang="id-ID" dirty="0"/>
              <a:t>Mengirim</a:t>
            </a:r>
            <a:r>
              <a:rPr lang="en-US" dirty="0"/>
              <a:t> </a:t>
            </a:r>
            <a:r>
              <a:rPr lang="en-US" dirty="0" err="1"/>
              <a:t>Uang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06" t="3988" r="2406" b="3988"/>
          <a:stretch/>
        </p:blipFill>
        <p:spPr>
          <a:xfrm>
            <a:off x="739589" y="927849"/>
            <a:ext cx="6781800" cy="49350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0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5437"/>
            <a:ext cx="10515600" cy="428251"/>
          </a:xfrm>
        </p:spPr>
        <p:txBody>
          <a:bodyPr>
            <a:noAutofit/>
          </a:bodyPr>
          <a:lstStyle/>
          <a:p>
            <a:r>
              <a:rPr lang="en-US" sz="2900" dirty="0"/>
              <a:t>Activity Diagram: Men</a:t>
            </a:r>
            <a:r>
              <a:rPr lang="id-ID" sz="2900" dirty="0" err="1"/>
              <a:t>gupdate</a:t>
            </a:r>
            <a:r>
              <a:rPr lang="id-ID" sz="2900" dirty="0"/>
              <a:t> Informasi Kotak Deposit</a:t>
            </a:r>
            <a:endParaRPr lang="en-US" sz="2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46" t="5577" r="3207" b="3931"/>
          <a:stretch/>
        </p:blipFill>
        <p:spPr>
          <a:xfrm>
            <a:off x="2868706" y="515816"/>
            <a:ext cx="7315200" cy="54008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88" y="0"/>
            <a:ext cx="10515600" cy="411249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Diagram: </a:t>
            </a:r>
            <a:r>
              <a:rPr lang="id-ID" dirty="0"/>
              <a:t>Keluar Sistem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56" t="4592" r="1337" b="9530"/>
          <a:stretch/>
        </p:blipFill>
        <p:spPr>
          <a:xfrm>
            <a:off x="1021976" y="411250"/>
            <a:ext cx="7315200" cy="54382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Business </a:t>
            </a:r>
            <a:r>
              <a:rPr lang="en-GB" sz="4000" dirty="0"/>
              <a:t>Process Model and Notation (</a:t>
            </a:r>
            <a:r>
              <a:rPr lang="id-ID" sz="4000" dirty="0"/>
              <a:t>BPMN</a:t>
            </a:r>
            <a:r>
              <a:rPr lang="en-GB" sz="4000" dirty="0"/>
              <a:t>)</a:t>
            </a:r>
            <a:endParaRPr lang="id-ID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47420"/>
            <a:ext cx="7886700" cy="739774"/>
          </a:xfrm>
        </p:spPr>
        <p:txBody>
          <a:bodyPr/>
          <a:lstStyle/>
          <a:p>
            <a:r>
              <a:rPr lang="id-ID" dirty="0"/>
              <a:t>Elemen BPMN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3864180"/>
              </p:ext>
            </p:extLst>
          </p:nvPr>
        </p:nvGraphicFramePr>
        <p:xfrm>
          <a:off x="3673165" y="295523"/>
          <a:ext cx="8664633" cy="516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A56A9E-F5DF-4390-A0D8-D6BE172CE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20734" y="911376"/>
          <a:ext cx="8839200" cy="5641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54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3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0505">
                <a:tc>
                  <a:txBody>
                    <a:bodyPr/>
                    <a:lstStyle/>
                    <a:p>
                      <a:pPr algn="l"/>
                      <a:r>
                        <a:rPr lang="id-ID" sz="2200" b="1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ELEMEN</a:t>
                      </a:r>
                      <a:endParaRPr lang="en-US" sz="2200" b="1" dirty="0">
                        <a:solidFill>
                          <a:srgbClr val="707B9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200" dirty="0">
                          <a:effectLst/>
                        </a:rPr>
                        <a:t>DESKRIPSI</a:t>
                      </a:r>
                      <a:endParaRPr lang="en-US" sz="2200" b="1" dirty="0">
                        <a:solidFill>
                          <a:srgbClr val="707B9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200" b="1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NAMA NOTASI</a:t>
                      </a:r>
                      <a:endParaRPr lang="en-US" sz="2200" b="1" dirty="0">
                        <a:solidFill>
                          <a:srgbClr val="707B9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664">
                <a:tc rowSpan="2"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effectLst/>
                        </a:rPr>
                        <a:t>Swimlane</a:t>
                      </a:r>
                      <a:endParaRPr lang="en-US" sz="24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id-ID" sz="2200" dirty="0">
                          <a:effectLst/>
                        </a:rPr>
                        <a:t>Mekanisme untuk mengatur</a:t>
                      </a:r>
                      <a:r>
                        <a:rPr lang="id-ID" sz="2200" baseline="0" dirty="0">
                          <a:effectLst/>
                        </a:rPr>
                        <a:t> dan memisahkan peran atau penanggungjawab dari suatu proses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Pool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Lane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13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Connecting Object</a:t>
                      </a:r>
                      <a:endParaRPr lang="en-US" sz="24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200" dirty="0">
                          <a:effectLst/>
                          <a:latin typeface="+mn-lt"/>
                        </a:rPr>
                        <a:t>Konektor</a:t>
                      </a:r>
                      <a:r>
                        <a:rPr lang="id-ID" sz="2200" baseline="0" dirty="0">
                          <a:effectLst/>
                          <a:latin typeface="+mn-lt"/>
                        </a:rPr>
                        <a:t> dari obyek yang mengalir pada suatu proses</a:t>
                      </a:r>
                      <a:endParaRPr lang="en-US" sz="2200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Sequence Flow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Message Flow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Association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7369">
                <a:tc rowSpan="4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</a:rPr>
                        <a:t>Artifact</a:t>
                      </a:r>
                      <a:endParaRPr lang="en-US" sz="24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id-ID" sz="2200" dirty="0">
                          <a:effectLst/>
                        </a:rPr>
                        <a:t>Informasi tambahan</a:t>
                      </a:r>
                      <a:r>
                        <a:rPr lang="id-ID" sz="2200" baseline="0" dirty="0">
                          <a:effectLst/>
                        </a:rPr>
                        <a:t> dalam suatu proses</a:t>
                      </a:r>
                      <a:endParaRPr lang="en-US" sz="2200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Annotation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Group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effectLst/>
                        </a:rPr>
                        <a:t>Data Object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9694">
                <a:tc vMerge="1">
                  <a:txBody>
                    <a:bodyPr/>
                    <a:lstStyle/>
                    <a:p>
                      <a:pPr algn="l"/>
                      <a:endParaRPr lang="en-US" sz="1800" b="1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200" b="1" dirty="0">
                          <a:effectLst/>
                        </a:rPr>
                        <a:t>Data</a:t>
                      </a:r>
                      <a:r>
                        <a:rPr lang="id-ID" sz="2200" b="1" baseline="0" dirty="0">
                          <a:effectLst/>
                        </a:rPr>
                        <a:t> Store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9694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</a:rPr>
                        <a:t>Flow Object</a:t>
                      </a:r>
                      <a:endParaRPr lang="en-US" sz="24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id-ID" sz="2200" dirty="0">
                          <a:effectLst/>
                        </a:rPr>
                        <a:t>Obyek yang</a:t>
                      </a:r>
                      <a:r>
                        <a:rPr lang="id-ID" sz="2200" baseline="0" dirty="0">
                          <a:effectLst/>
                        </a:rPr>
                        <a:t> mengalir pada suatu proses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Event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9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err="1">
                          <a:effectLst/>
                        </a:rPr>
                        <a:t>Activit</a:t>
                      </a:r>
                      <a:r>
                        <a:rPr lang="id-ID" sz="2200" b="1" dirty="0">
                          <a:effectLst/>
                        </a:rPr>
                        <a:t>y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9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effectLst/>
                        </a:rPr>
                        <a:t>Gateway</a:t>
                      </a:r>
                      <a:endParaRPr lang="en-US" sz="2200" b="1" dirty="0">
                        <a:effectLst/>
                        <a:latin typeface="Arial Narrow" pitchFamily="34" charset="0"/>
                      </a:endParaRPr>
                    </a:p>
                  </a:txBody>
                  <a:tcPr marL="45629" marR="45629" marT="31940" marB="319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659" y="378573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id-ID" dirty="0"/>
              <a:t>Elemen dan Notasi BPMN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C6C6D6-E956-4034-83CA-8EB9626EE4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000365" y="1066801"/>
          <a:ext cx="8278879" cy="50711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5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2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1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627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b="1" dirty="0">
                          <a:effectLst/>
                          <a:latin typeface="+mn-lt"/>
                        </a:rPr>
                        <a:t>N</a:t>
                      </a:r>
                      <a:r>
                        <a:rPr lang="en-ID" sz="2400" b="1" dirty="0" err="1">
                          <a:effectLst/>
                          <a:latin typeface="+mn-lt"/>
                        </a:rPr>
                        <a:t>ama</a:t>
                      </a:r>
                      <a:r>
                        <a:rPr lang="id-ID" sz="2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2400" b="1" dirty="0" err="1">
                          <a:effectLst/>
                          <a:latin typeface="+mn-lt"/>
                        </a:rPr>
                        <a:t>Notasi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8989" marR="38989" marT="42058" marB="420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b="1" dirty="0" err="1">
                          <a:effectLst/>
                          <a:latin typeface="+mn-lt"/>
                        </a:rPr>
                        <a:t>Deskripsi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8989" marR="38989" marT="42058" marB="420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b="1" dirty="0" err="1">
                          <a:effectLst/>
                          <a:latin typeface="+mn-lt"/>
                        </a:rPr>
                        <a:t>Notasi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8989" marR="38989" marT="42058" marB="4205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1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+mn-lt"/>
                        </a:rPr>
                        <a:t>Pool</a:t>
                      </a:r>
                    </a:p>
                  </a:txBody>
                  <a:tcPr marL="38989" marR="38989" marT="42058" marB="42058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id-ID" sz="2400" dirty="0">
                          <a:effectLst/>
                          <a:latin typeface="+mn-lt"/>
                        </a:rPr>
                        <a:t>Kontainer dari </a:t>
                      </a:r>
                      <a:r>
                        <a:rPr lang="id-ID" sz="240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satu proses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8989" marR="38989" marT="42058" marB="4205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38989" marR="38989" marT="42058" marB="4205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7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+mn-lt"/>
                        </a:rPr>
                        <a:t>Lane</a:t>
                      </a:r>
                    </a:p>
                  </a:txBody>
                  <a:tcPr marL="38989" marR="38989" marT="42058" marB="42058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id-ID" sz="240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Partisi</a:t>
                      </a:r>
                      <a:r>
                        <a:rPr lang="id-ID" sz="2400" dirty="0">
                          <a:effectLst/>
                          <a:latin typeface="+mn-lt"/>
                        </a:rPr>
                        <a:t> dari suatu proses</a:t>
                      </a:r>
                      <a:r>
                        <a:rPr lang="id-ID" sz="2400" baseline="0" dirty="0">
                          <a:effectLst/>
                          <a:latin typeface="+mn-lt"/>
                        </a:rPr>
                        <a:t>, yang m</a:t>
                      </a:r>
                      <a:r>
                        <a:rPr lang="id-ID" sz="2400" dirty="0">
                          <a:effectLst/>
                          <a:latin typeface="+mn-lt"/>
                        </a:rPr>
                        <a:t>enunjukkan </a:t>
                      </a:r>
                      <a:r>
                        <a:rPr lang="id-ID" sz="240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sub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organisasi</a:t>
                      </a:r>
                      <a:r>
                        <a:rPr lang="id-ID" sz="2400" baseline="0" dirty="0">
                          <a:effectLst/>
                          <a:latin typeface="+mn-lt"/>
                        </a:rPr>
                        <a:t>, jabatan, peran atau penanggungjawab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38989" marR="38989" marT="42058" marB="4205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38989" marR="38989" marT="42058" marB="4205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0091"/>
            <a:ext cx="7886700" cy="739774"/>
          </a:xfrm>
        </p:spPr>
        <p:txBody>
          <a:bodyPr/>
          <a:lstStyle/>
          <a:p>
            <a:r>
              <a:rPr lang="id-ID" dirty="0"/>
              <a:t>Swimlane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E8E079-EAAC-4456-A98B-ED107EFD6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t="15105" r="43631" b="5135"/>
          <a:stretch/>
        </p:blipFill>
        <p:spPr>
          <a:xfrm>
            <a:off x="7844050" y="2265011"/>
            <a:ext cx="2239344" cy="106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AD82109-C07B-49A8-849C-4BBE448BE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9" t="12612" r="52388" b="5135"/>
          <a:stretch/>
        </p:blipFill>
        <p:spPr>
          <a:xfrm>
            <a:off x="7844051" y="4358914"/>
            <a:ext cx="2257103" cy="13300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D47DCE-242D-497E-8CB5-664E6BD1A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55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748701"/>
              </p:ext>
            </p:extLst>
          </p:nvPr>
        </p:nvGraphicFramePr>
        <p:xfrm>
          <a:off x="1828800" y="551331"/>
          <a:ext cx="8610600" cy="536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5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7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5921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b="1" dirty="0">
                          <a:effectLst/>
                        </a:rPr>
                        <a:t>NAMA NOTASI</a:t>
                      </a:r>
                      <a:endParaRPr lang="en-US" sz="2400" b="1" dirty="0"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DESKRIPSI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NOTASI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6756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Sequence</a:t>
                      </a:r>
                      <a:r>
                        <a:rPr lang="id-ID" sz="2400" b="1" baseline="0" dirty="0"/>
                        <a:t> </a:t>
                      </a:r>
                      <a:r>
                        <a:rPr lang="en-US" sz="2400" b="1" dirty="0"/>
                        <a:t>Flow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Konektor yang menghubungkan</a:t>
                      </a:r>
                      <a:r>
                        <a:rPr lang="id-ID" sz="2400" baseline="0" dirty="0"/>
                        <a:t> </a:t>
                      </a:r>
                      <a:r>
                        <a:rPr lang="id-ID" sz="2400" dirty="0">
                          <a:solidFill>
                            <a:srgbClr val="C00000"/>
                          </a:solidFill>
                        </a:rPr>
                        <a:t>antar obyek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id-ID" sz="2400" baseline="0" dirty="0"/>
                        <a:t>yang mengalir dalam 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</a:rPr>
                        <a:t>satu proses </a:t>
                      </a:r>
                      <a:r>
                        <a:rPr lang="id-ID" sz="2400" baseline="0" dirty="0"/>
                        <a:t>(satu pool)</a:t>
                      </a:r>
                      <a:endParaRPr lang="en-US" sz="2400" dirty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2106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Message </a:t>
                      </a:r>
                      <a:r>
                        <a:rPr lang="en-US" sz="2400" b="1" dirty="0"/>
                        <a:t>Flow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Konektor</a:t>
                      </a:r>
                      <a:r>
                        <a:rPr lang="id-ID" sz="2400" baseline="0" dirty="0"/>
                        <a:t> yang menghubungkan antar obyek yang mengalir 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</a:rPr>
                        <a:t>antar proses</a:t>
                      </a:r>
                      <a:r>
                        <a:rPr lang="id-ID" sz="2400" baseline="0" dirty="0"/>
                        <a:t> (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</a:rPr>
                        <a:t>beda pool</a:t>
                      </a:r>
                      <a:r>
                        <a:rPr lang="id-ID" sz="2400" baseline="0" dirty="0"/>
                        <a:t>)</a:t>
                      </a:r>
                      <a:endParaRPr lang="en-US" sz="2400" dirty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17299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Association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Konektor</a:t>
                      </a:r>
                      <a:r>
                        <a:rPr lang="id-ID" sz="2400" baseline="0" dirty="0"/>
                        <a:t> yang menghubungkan obyek yang mengalir ke 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</a:rPr>
                        <a:t>artifact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59" y="0"/>
            <a:ext cx="10515600" cy="464515"/>
          </a:xfrm>
        </p:spPr>
        <p:txBody>
          <a:bodyPr>
            <a:normAutofit fontScale="90000"/>
          </a:bodyPr>
          <a:lstStyle/>
          <a:p>
            <a:r>
              <a:rPr lang="id-ID" dirty="0"/>
              <a:t>Connecting Object</a:t>
            </a:r>
            <a:endParaRPr lang="en-US" dirty="0"/>
          </a:p>
        </p:txBody>
      </p:sp>
      <p:pic>
        <p:nvPicPr>
          <p:cNvPr id="11265" name="Picture 1" descr="Image:Modeling_the_Process3_Image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580" y="1700209"/>
            <a:ext cx="1694945" cy="62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8" t="41074" r="32061" b="41480"/>
          <a:stretch/>
        </p:blipFill>
        <p:spPr bwMode="auto">
          <a:xfrm>
            <a:off x="8034660" y="3288715"/>
            <a:ext cx="2177902" cy="4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5" t="38933" r="477" b="25244"/>
          <a:stretch/>
        </p:blipFill>
        <p:spPr bwMode="auto">
          <a:xfrm>
            <a:off x="8203580" y="4696822"/>
            <a:ext cx="2121525" cy="101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7B8C83-FEF8-4E8D-B796-C69C224720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CCB263-C453-4C70-ACD0-42076005ED00}"/>
              </a:ext>
            </a:extLst>
          </p:cNvPr>
          <p:cNvSpPr txBox="1"/>
          <p:nvPr/>
        </p:nvSpPr>
        <p:spPr>
          <a:xfrm>
            <a:off x="1524000" y="0"/>
            <a:ext cx="9144000" cy="3570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d-ID" sz="400" dirty="0"/>
          </a:p>
          <a:p>
            <a:r>
              <a:rPr lang="id-ID" sz="4000" dirty="0">
                <a:latin typeface="+mj-lt"/>
              </a:rPr>
              <a:t>UML </a:t>
            </a:r>
            <a:r>
              <a:rPr lang="id-ID" sz="4000" dirty="0" err="1">
                <a:latin typeface="+mj-lt"/>
              </a:rPr>
              <a:t>based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Software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Analysis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and</a:t>
            </a:r>
            <a:r>
              <a:rPr lang="id-ID" sz="4000" dirty="0">
                <a:latin typeface="+mj-lt"/>
              </a:rPr>
              <a:t> Design</a:t>
            </a:r>
            <a:r>
              <a:rPr lang="id-ID" sz="3200" dirty="0">
                <a:latin typeface="+mj-lt"/>
              </a:rPr>
              <a:t/>
            </a:r>
            <a:br>
              <a:rPr lang="id-ID" sz="3200" dirty="0">
                <a:latin typeface="+mj-lt"/>
              </a:rPr>
            </a:br>
            <a:r>
              <a:rPr lang="id-ID" sz="2000" i="1" dirty="0">
                <a:latin typeface="+mj-lt"/>
              </a:rPr>
              <a:t>(Wahono, 2009)</a:t>
            </a:r>
            <a:endParaRPr lang="id-ID" sz="1400" i="1" dirty="0">
              <a:latin typeface="+mj-lt"/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1B5AFAE9-FB5A-4182-AE3C-69C1DB3D8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05000" y="1104900"/>
          <a:ext cx="850149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809BF3-E20B-41B2-8DDE-96C85D40C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15C5B3F-F458-43EB-A8D9-A3E498E082BF}"/>
              </a:ext>
            </a:extLst>
          </p:cNvPr>
          <p:cNvSpPr/>
          <p:nvPr/>
        </p:nvSpPr>
        <p:spPr>
          <a:xfrm>
            <a:off x="5753100" y="3420725"/>
            <a:ext cx="800100" cy="838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47C0D330-D5F7-4088-BA91-03DAF8008ADB}"/>
              </a:ext>
            </a:extLst>
          </p:cNvPr>
          <p:cNvCxnSpPr>
            <a:cxnSpLocks/>
          </p:cNvCxnSpPr>
          <p:nvPr/>
        </p:nvCxnSpPr>
        <p:spPr>
          <a:xfrm flipV="1">
            <a:off x="5067300" y="4876800"/>
            <a:ext cx="1790700" cy="990600"/>
          </a:xfrm>
          <a:prstGeom prst="bentConnector3">
            <a:avLst>
              <a:gd name="adj1" fmla="val -266"/>
            </a:avLst>
          </a:prstGeom>
          <a:ln w="381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28B9A53D-D4E5-4F01-BD33-F17FCBD64B68}"/>
              </a:ext>
            </a:extLst>
          </p:cNvPr>
          <p:cNvCxnSpPr>
            <a:cxnSpLocks/>
          </p:cNvCxnSpPr>
          <p:nvPr/>
        </p:nvCxnSpPr>
        <p:spPr>
          <a:xfrm flipV="1">
            <a:off x="2971800" y="4038600"/>
            <a:ext cx="3886200" cy="1828800"/>
          </a:xfrm>
          <a:prstGeom prst="bentConnector3">
            <a:avLst>
              <a:gd name="adj1" fmla="val -368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1AFF1E1B-B3C3-46EF-BEEC-A0AEE3A79685}"/>
              </a:ext>
            </a:extLst>
          </p:cNvPr>
          <p:cNvSpPr/>
          <p:nvPr/>
        </p:nvSpPr>
        <p:spPr>
          <a:xfrm>
            <a:off x="2057401" y="5715000"/>
            <a:ext cx="3886200" cy="685800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F4F94248-063E-47EC-8EF3-E5BFA69FBF37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4114805" y="2971805"/>
            <a:ext cx="2628893" cy="2857498"/>
          </a:xfrm>
          <a:prstGeom prst="bentConnector2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97D8DD-D2DC-4A6F-B3A7-24F1B9AD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472"/>
            <a:ext cx="10515600" cy="1325563"/>
          </a:xfrm>
        </p:spPr>
        <p:txBody>
          <a:bodyPr>
            <a:normAutofit/>
          </a:bodyPr>
          <a:lstStyle/>
          <a:p>
            <a:r>
              <a:rPr lang="id-ID" dirty="0"/>
              <a:t>Swimlane - Proses Bisnis Organisasi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3F1B66-8A65-4D82-B4C5-5C14C718C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55"/>
          <a:stretch/>
        </p:blipFill>
        <p:spPr>
          <a:xfrm>
            <a:off x="1711308" y="1057442"/>
            <a:ext cx="8769385" cy="53241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3A162B-BC87-4E7C-BD92-61CDEEF08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xmlns="" id="{2918AB43-51B9-438C-9D1D-D797B181FF44}"/>
              </a:ext>
            </a:extLst>
          </p:cNvPr>
          <p:cNvSpPr/>
          <p:nvPr/>
        </p:nvSpPr>
        <p:spPr>
          <a:xfrm>
            <a:off x="1906383" y="1143000"/>
            <a:ext cx="670560" cy="514270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9D299452-DECB-40A9-A6CA-5C9F2BBCBDD7}"/>
              </a:ext>
            </a:extLst>
          </p:cNvPr>
          <p:cNvSpPr/>
          <p:nvPr/>
        </p:nvSpPr>
        <p:spPr>
          <a:xfrm>
            <a:off x="2443939" y="1221331"/>
            <a:ext cx="523701" cy="49547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A3A18B2-1A4F-4F4E-9B26-E725939615E7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2241663" y="6285700"/>
            <a:ext cx="1423606" cy="3004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319D0A-6B32-4392-866B-0208A25F7337}"/>
              </a:ext>
            </a:extLst>
          </p:cNvPr>
          <p:cNvSpPr txBox="1"/>
          <p:nvPr/>
        </p:nvSpPr>
        <p:spPr>
          <a:xfrm>
            <a:off x="3665269" y="6324560"/>
            <a:ext cx="104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accent2"/>
                </a:solidFill>
              </a:rPr>
              <a:t>Pool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9EAE098-80C2-4A90-8184-A8C766037FA5}"/>
              </a:ext>
            </a:extLst>
          </p:cNvPr>
          <p:cNvCxnSpPr>
            <a:cxnSpLocks/>
          </p:cNvCxnSpPr>
          <p:nvPr/>
        </p:nvCxnSpPr>
        <p:spPr>
          <a:xfrm flipV="1">
            <a:off x="2803985" y="1143000"/>
            <a:ext cx="861284" cy="6410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466DCA-A6C1-458E-A470-4081C97A3D11}"/>
              </a:ext>
            </a:extLst>
          </p:cNvPr>
          <p:cNvSpPr txBox="1"/>
          <p:nvPr/>
        </p:nvSpPr>
        <p:spPr>
          <a:xfrm>
            <a:off x="3523952" y="826438"/>
            <a:ext cx="104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rgbClr val="00B050"/>
                </a:solidFill>
              </a:rPr>
              <a:t>Lane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C477F-B6A0-433A-955F-CFAAAEA2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Swimlane</a:t>
            </a:r>
            <a:r>
              <a:rPr lang="id-ID" dirty="0"/>
              <a:t> - Proses Bisnis Sistem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61DB63-BC9B-41A7-9A2E-E2C0EF8B00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EC71FD-3924-44D1-AB4E-F1F2685BE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" t="7315" r="15145" b="2680"/>
          <a:stretch/>
        </p:blipFill>
        <p:spPr>
          <a:xfrm>
            <a:off x="1610295" y="1202505"/>
            <a:ext cx="8971411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01347"/>
              </p:ext>
            </p:extLst>
          </p:nvPr>
        </p:nvGraphicFramePr>
        <p:xfrm>
          <a:off x="1828800" y="578226"/>
          <a:ext cx="8610600" cy="5370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3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3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962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b="1" dirty="0">
                          <a:effectLst/>
                        </a:rPr>
                        <a:t>NAMA NOTASI</a:t>
                      </a:r>
                      <a:endParaRPr lang="en-US" sz="2400" b="1" dirty="0"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DESKRIPSI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NOTASI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0768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Annotation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solidFill>
                            <a:srgbClr val="C00000"/>
                          </a:solidFill>
                        </a:rPr>
                        <a:t>Penjelasan</a:t>
                      </a:r>
                      <a:r>
                        <a:rPr lang="id-ID" sz="2400" dirty="0"/>
                        <a:t> dari suatu obyek yang mengalir</a:t>
                      </a:r>
                      <a:endParaRPr lang="en-US" sz="24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6999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Group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solidFill>
                            <a:srgbClr val="C00000"/>
                          </a:solidFill>
                        </a:rPr>
                        <a:t>Pengelompokan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id-ID" sz="2400" baseline="0" dirty="0"/>
                        <a:t>dari beberapa obyek yang mengalir</a:t>
                      </a:r>
                      <a:endParaRPr lang="en-US" sz="24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Data Object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solidFill>
                            <a:srgbClr val="C00000"/>
                          </a:solidFill>
                        </a:rPr>
                        <a:t>File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</a:rPr>
                        <a:t> dan dokumen </a:t>
                      </a:r>
                      <a:r>
                        <a:rPr lang="id-ID" sz="2400" baseline="0" dirty="0"/>
                        <a:t>yang digunakan dan dihasilkan oleh suatu aktifitas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31195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/>
                        <a:t>Data Store</a:t>
                      </a:r>
                      <a:endParaRPr lang="en-US" sz="2400" b="1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solidFill>
                            <a:srgbClr val="C00000"/>
                          </a:solidFill>
                        </a:rPr>
                        <a:t>Sistem dan aplikasi </a:t>
                      </a:r>
                      <a:r>
                        <a:rPr lang="id-ID" sz="2400" baseline="0" dirty="0"/>
                        <a:t>yang digunakan dan dihasilkan oleh suatu aktifitas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1" y="0"/>
            <a:ext cx="10515600" cy="762364"/>
          </a:xfrm>
        </p:spPr>
        <p:txBody>
          <a:bodyPr/>
          <a:lstStyle/>
          <a:p>
            <a:r>
              <a:rPr lang="id-ID" dirty="0"/>
              <a:t>Artifact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58" r="84444" b="52255"/>
          <a:stretch/>
        </p:blipFill>
        <p:spPr>
          <a:xfrm>
            <a:off x="8962225" y="3664690"/>
            <a:ext cx="919461" cy="1004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83047" b="60025"/>
          <a:stretch/>
        </p:blipFill>
        <p:spPr>
          <a:xfrm>
            <a:off x="8825395" y="4831772"/>
            <a:ext cx="1148196" cy="1082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2553" b="28465"/>
          <a:stretch/>
        </p:blipFill>
        <p:spPr>
          <a:xfrm>
            <a:off x="8825394" y="2476216"/>
            <a:ext cx="1193124" cy="989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68036" b="42655"/>
          <a:stretch/>
        </p:blipFill>
        <p:spPr>
          <a:xfrm>
            <a:off x="8660822" y="1138035"/>
            <a:ext cx="1522268" cy="109243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436F91-0535-4F26-B0B0-78284AFE11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6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81584"/>
            <a:ext cx="10515600" cy="1325563"/>
          </a:xfrm>
        </p:spPr>
        <p:txBody>
          <a:bodyPr>
            <a:normAutofit/>
          </a:bodyPr>
          <a:lstStyle/>
          <a:p>
            <a:r>
              <a:rPr lang="id-ID" sz="3600" dirty="0"/>
              <a:t>Annotation, Data Object dan Data Store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98" b="12866"/>
          <a:stretch/>
        </p:blipFill>
        <p:spPr>
          <a:xfrm>
            <a:off x="2017221" y="838200"/>
            <a:ext cx="7794914" cy="571084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021484" y="1087582"/>
            <a:ext cx="847898" cy="9850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852160" y="1580112"/>
            <a:ext cx="1169324" cy="159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9752" y="1287724"/>
            <a:ext cx="2446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accent2"/>
                </a:solidFill>
              </a:rPr>
              <a:t>Data Object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42415" y="4281055"/>
            <a:ext cx="1623752" cy="82296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8354291" y="5104016"/>
            <a:ext cx="19396" cy="4932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50503" y="5528673"/>
            <a:ext cx="2446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rgbClr val="92D050"/>
                </a:solidFill>
              </a:rPr>
              <a:t>Annotation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45515" y="5340928"/>
            <a:ext cx="1051041" cy="107649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4610794" y="5879177"/>
            <a:ext cx="734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95485" y="5586790"/>
            <a:ext cx="212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rgbClr val="00B0F0"/>
                </a:solidFill>
              </a:rPr>
              <a:t>Data Store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BCE187-15AA-42E1-88F5-405D299B17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141195"/>
            <a:ext cx="7886700" cy="739774"/>
          </a:xfrm>
        </p:spPr>
        <p:txBody>
          <a:bodyPr>
            <a:normAutofit/>
          </a:bodyPr>
          <a:lstStyle/>
          <a:p>
            <a:r>
              <a:rPr lang="en-ID" dirty="0"/>
              <a:t>Event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480" t="9309" r="6530" b="4376"/>
          <a:stretch/>
        </p:blipFill>
        <p:spPr>
          <a:xfrm>
            <a:off x="1578428" y="1676400"/>
            <a:ext cx="9013373" cy="3200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152651" y="3948963"/>
            <a:ext cx="655231" cy="67835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80266" y="4602532"/>
            <a:ext cx="265359" cy="7980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28801" y="5400553"/>
            <a:ext cx="212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rgbClr val="00B0F0"/>
                </a:solidFill>
              </a:rPr>
              <a:t>Start Event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44543" y="2438400"/>
            <a:ext cx="571033" cy="60492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144000" y="3043325"/>
            <a:ext cx="909694" cy="23301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3625" y="5418926"/>
            <a:ext cx="212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accent2"/>
                </a:solidFill>
              </a:rPr>
              <a:t>End Event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B6585E-6A68-43E6-A48D-7F0C2D4E5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16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61" t="10377" r="6953" b="4280"/>
          <a:stretch/>
        </p:blipFill>
        <p:spPr>
          <a:xfrm>
            <a:off x="1562100" y="1116612"/>
            <a:ext cx="9067800" cy="32139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147413"/>
            <a:ext cx="7886700" cy="739774"/>
          </a:xfrm>
        </p:spPr>
        <p:txBody>
          <a:bodyPr>
            <a:normAutofit/>
          </a:bodyPr>
          <a:lstStyle/>
          <a:p>
            <a:r>
              <a:rPr lang="en-ID" dirty="0"/>
              <a:t>Activity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4037694"/>
            <a:ext cx="0" cy="149628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"/>
          <p:cNvSpPr txBox="1"/>
          <p:nvPr/>
        </p:nvSpPr>
        <p:spPr>
          <a:xfrm>
            <a:off x="2895600" y="5370731"/>
            <a:ext cx="985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600" dirty="0">
                <a:solidFill>
                  <a:srgbClr val="92D050"/>
                </a:solidFill>
              </a:rPr>
              <a:t>Task</a:t>
            </a:r>
            <a:endParaRPr lang="en-US" sz="3600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065723" y="2562682"/>
            <a:ext cx="0" cy="297129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"/>
          <p:cNvSpPr txBox="1"/>
          <p:nvPr/>
        </p:nvSpPr>
        <p:spPr>
          <a:xfrm>
            <a:off x="7950815" y="5370732"/>
            <a:ext cx="230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600" dirty="0">
                <a:solidFill>
                  <a:schemeClr val="accent2"/>
                </a:solidFill>
              </a:rPr>
              <a:t>Subprocess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33D697-5895-4E49-B096-986966D7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016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143301"/>
            <a:ext cx="7886700" cy="739774"/>
          </a:xfrm>
        </p:spPr>
        <p:txBody>
          <a:bodyPr>
            <a:normAutofit/>
          </a:bodyPr>
          <a:lstStyle/>
          <a:p>
            <a:r>
              <a:rPr lang="en-ID" dirty="0" err="1"/>
              <a:t>Subprocess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084226" y="1000412"/>
            <a:ext cx="7886700" cy="48244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/>
              <a:t>Leveling pada proses bisnis menggunakan BPMN menggunakan </a:t>
            </a:r>
            <a:r>
              <a:rPr lang="id-ID" dirty="0" err="1">
                <a:solidFill>
                  <a:srgbClr val="C00000"/>
                </a:solidFill>
              </a:rPr>
              <a:t>subprocess</a:t>
            </a:r>
            <a:endParaRPr lang="id-ID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61" t="8852" r="6953" b="2756"/>
          <a:stretch/>
        </p:blipFill>
        <p:spPr>
          <a:xfrm>
            <a:off x="1543050" y="1828800"/>
            <a:ext cx="7460882" cy="2738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65" t="5334" r="6483" b="1450"/>
          <a:stretch/>
        </p:blipFill>
        <p:spPr>
          <a:xfrm>
            <a:off x="6536560" y="3570732"/>
            <a:ext cx="3885929" cy="3134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989405" y="3053695"/>
            <a:ext cx="421098" cy="5681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1E94E-C15C-4692-BE16-621B81E0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8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157160"/>
            <a:ext cx="7886700" cy="739774"/>
          </a:xfrm>
        </p:spPr>
        <p:txBody>
          <a:bodyPr>
            <a:normAutofit/>
          </a:bodyPr>
          <a:lstStyle/>
          <a:p>
            <a:r>
              <a:rPr lang="en-ID" dirty="0"/>
              <a:t>Gateway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709652" y="1219201"/>
          <a:ext cx="8805949" cy="2634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7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6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983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b="1" dirty="0">
                          <a:effectLst/>
                          <a:latin typeface="+mn-lt"/>
                        </a:rPr>
                        <a:t>Nama Notasi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>
                          <a:latin typeface="+mn-lt"/>
                        </a:rPr>
                        <a:t>Deskripsi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>
                          <a:latin typeface="+mn-lt"/>
                        </a:rPr>
                        <a:t>Notasi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1903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>
                          <a:latin typeface="+mn-lt"/>
                        </a:rPr>
                        <a:t>Exclusive Gateway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latin typeface="+mn-lt"/>
                        </a:rPr>
                        <a:t>Pilih </a:t>
                      </a:r>
                      <a:r>
                        <a:rPr lang="id-ID" sz="2400" dirty="0">
                          <a:solidFill>
                            <a:srgbClr val="C00000"/>
                          </a:solidFill>
                          <a:latin typeface="+mn-lt"/>
                        </a:rPr>
                        <a:t>salah satu</a:t>
                      </a:r>
                      <a:endParaRPr lang="en-US" sz="24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</a:endParaRPr>
                    </a:p>
                    <a:p>
                      <a:pPr algn="ctr"/>
                      <a:r>
                        <a:rPr lang="en-US" sz="2400" dirty="0">
                          <a:latin typeface="+mn-lt"/>
                        </a:rPr>
                        <a:t/>
                      </a:r>
                      <a:br>
                        <a:rPr lang="en-US" sz="2400" dirty="0">
                          <a:latin typeface="+mn-lt"/>
                        </a:rPr>
                      </a:br>
                      <a:endParaRPr lang="en-US" sz="2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5278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 err="1">
                          <a:latin typeface="+mn-lt"/>
                        </a:rPr>
                        <a:t>Parallel</a:t>
                      </a:r>
                      <a:r>
                        <a:rPr lang="id-ID" sz="2400" b="1" dirty="0">
                          <a:latin typeface="+mn-lt"/>
                        </a:rPr>
                        <a:t> Gateway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latin typeface="+mn-lt"/>
                        </a:rPr>
                        <a:t>Kegiatan </a:t>
                      </a:r>
                      <a:r>
                        <a:rPr lang="id-ID" sz="2400" dirty="0">
                          <a:solidFill>
                            <a:srgbClr val="C00000"/>
                          </a:solidFill>
                          <a:latin typeface="+mn-lt"/>
                        </a:rPr>
                        <a:t>bersamaan</a:t>
                      </a:r>
                      <a:r>
                        <a:rPr lang="id-ID" sz="2400" dirty="0">
                          <a:latin typeface="+mn-lt"/>
                        </a:rPr>
                        <a:t> (paralel)</a:t>
                      </a:r>
                      <a:r>
                        <a:rPr lang="id-ID" sz="2400" baseline="0" dirty="0">
                          <a:latin typeface="+mn-lt"/>
                        </a:rPr>
                        <a:t> dalam satu waktu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</a:endParaRPr>
                    </a:p>
                    <a:p>
                      <a:pPr algn="ctr"/>
                      <a:r>
                        <a:rPr lang="en-US" sz="2400" dirty="0">
                          <a:latin typeface="+mn-lt"/>
                        </a:rPr>
                        <a:t/>
                      </a:r>
                      <a:br>
                        <a:rPr lang="en-US" sz="2400" dirty="0">
                          <a:latin typeface="+mn-lt"/>
                        </a:rPr>
                      </a:br>
                      <a:endParaRPr lang="en-US" sz="2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3395" t="32562" r="20780" b="24054"/>
          <a:stretch/>
        </p:blipFill>
        <p:spPr>
          <a:xfrm>
            <a:off x="9345664" y="1828800"/>
            <a:ext cx="609600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0367" t="34209" r="20367" b="18417"/>
          <a:stretch/>
        </p:blipFill>
        <p:spPr>
          <a:xfrm>
            <a:off x="9341140" y="3054354"/>
            <a:ext cx="614124" cy="5527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A7FF71-1FA1-4B98-85AD-AC64649A6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0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160861"/>
            <a:ext cx="7886700" cy="739774"/>
          </a:xfrm>
        </p:spPr>
        <p:txBody>
          <a:bodyPr>
            <a:normAutofit/>
          </a:bodyPr>
          <a:lstStyle/>
          <a:p>
            <a:r>
              <a:rPr lang="en-ID" dirty="0"/>
              <a:t>Exclusive Gateway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31" t="9545" r="6483" b="3552"/>
          <a:stretch/>
        </p:blipFill>
        <p:spPr>
          <a:xfrm>
            <a:off x="1600200" y="777634"/>
            <a:ext cx="8991600" cy="4419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716486" y="3814483"/>
            <a:ext cx="1018308" cy="9906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68686" y="1119876"/>
            <a:ext cx="1018308" cy="9906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87468" y="5351567"/>
            <a:ext cx="395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accent2"/>
                </a:solidFill>
              </a:rPr>
              <a:t>Exclusive Gateway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44938" y="4818984"/>
            <a:ext cx="5481" cy="6552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5777840" y="2110476"/>
            <a:ext cx="1091046" cy="336375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7FA6D3-97F9-4A7A-A7CA-77D1D512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18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144004"/>
            <a:ext cx="7886700" cy="739774"/>
          </a:xfrm>
        </p:spPr>
        <p:txBody>
          <a:bodyPr>
            <a:normAutofit/>
          </a:bodyPr>
          <a:lstStyle/>
          <a:p>
            <a:r>
              <a:rPr lang="en-ID" dirty="0"/>
              <a:t>Parallel Gateway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27" t="11121" r="1660" b="4982"/>
          <a:stretch/>
        </p:blipFill>
        <p:spPr>
          <a:xfrm>
            <a:off x="1752600" y="1752600"/>
            <a:ext cx="8686800" cy="3124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648200" y="2919897"/>
            <a:ext cx="789708" cy="78960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576457" y="2919896"/>
            <a:ext cx="789708" cy="78960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D5951F-B326-4097-ABE6-508BED7380B8}"/>
              </a:ext>
            </a:extLst>
          </p:cNvPr>
          <p:cNvSpPr txBox="1"/>
          <p:nvPr/>
        </p:nvSpPr>
        <p:spPr>
          <a:xfrm>
            <a:off x="5334000" y="5368026"/>
            <a:ext cx="313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err="1">
                <a:solidFill>
                  <a:schemeClr val="accent2"/>
                </a:solidFill>
              </a:rPr>
              <a:t>Parallel</a:t>
            </a:r>
            <a:r>
              <a:rPr lang="id-ID" sz="3200" dirty="0">
                <a:solidFill>
                  <a:schemeClr val="accent2"/>
                </a:solidFill>
              </a:rPr>
              <a:t> Gateway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32CD258-5599-4447-891A-20A3FBCEB7AD}"/>
              </a:ext>
            </a:extLst>
          </p:cNvPr>
          <p:cNvCxnSpPr>
            <a:cxnSpLocks/>
          </p:cNvCxnSpPr>
          <p:nvPr/>
        </p:nvCxnSpPr>
        <p:spPr>
          <a:xfrm flipH="1">
            <a:off x="7234070" y="3800798"/>
            <a:ext cx="622592" cy="15672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E4368B6-3A1E-4467-A4A4-0DCF6A061A01}"/>
              </a:ext>
            </a:extLst>
          </p:cNvPr>
          <p:cNvCxnSpPr>
            <a:cxnSpLocks/>
          </p:cNvCxnSpPr>
          <p:nvPr/>
        </p:nvCxnSpPr>
        <p:spPr>
          <a:xfrm>
            <a:off x="5334000" y="3709503"/>
            <a:ext cx="1105592" cy="17526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C5AF5F-0319-4DB7-84BD-87419366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58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31" t="1785" r="1100" b="1154"/>
          <a:stretch/>
        </p:blipFill>
        <p:spPr>
          <a:xfrm>
            <a:off x="1496529" y="443753"/>
            <a:ext cx="9198941" cy="5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Studi Kasus: BPMN </a:t>
            </a:r>
            <a:r>
              <a:rPr lang="id-ID" sz="3600" dirty="0" err="1"/>
              <a:t>MusicPedia</a:t>
            </a:r>
            <a:endParaRPr lang="id-ID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User </a:t>
            </a:r>
            <a:r>
              <a:rPr lang="id-ID" dirty="0" err="1"/>
              <a:t>Interface</a:t>
            </a:r>
            <a:r>
              <a:rPr lang="id-ID" dirty="0"/>
              <a:t> Diagram langsung digambarkan (</a:t>
            </a:r>
            <a:r>
              <a:rPr lang="id-ID" dirty="0" err="1">
                <a:solidFill>
                  <a:srgbClr val="C00000"/>
                </a:solidFill>
              </a:rPr>
              <a:t>prototyping</a:t>
            </a:r>
            <a:r>
              <a:rPr lang="id-ID" dirty="0"/>
              <a:t>) untuk mempermudah pengguna memahami konteks dari alur proses berjalannya </a:t>
            </a:r>
            <a:r>
              <a:rPr lang="id-ID" dirty="0" err="1"/>
              <a:t>software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31" t="1785" r="1100" b="1154"/>
          <a:stretch/>
        </p:blipFill>
        <p:spPr>
          <a:xfrm>
            <a:off x="333902" y="0"/>
            <a:ext cx="11593639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DEFC5-D355-4392-ACD5-5F058247AC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BF9E8E-A985-43EB-B7F3-384C81520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5" t="25218" r="31265" b="10184"/>
          <a:stretch/>
        </p:blipFill>
        <p:spPr>
          <a:xfrm>
            <a:off x="164165" y="-31744"/>
            <a:ext cx="11911293" cy="561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3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D825C0-9502-4901-ACAB-AB15B5C147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8663E2-D2F8-4A4E-9F20-1AB2427B6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8" t="19907" r="32994" b="13951"/>
          <a:stretch/>
        </p:blipFill>
        <p:spPr>
          <a:xfrm>
            <a:off x="0" y="2406"/>
            <a:ext cx="12290612" cy="5873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1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C23AE9-644F-48C1-90ED-E1EFBAD7D4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EF55AE-C1EF-4FC4-9E1A-7CB9371A2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95" t="26111" r="25000" b="12175"/>
          <a:stretch/>
        </p:blipFill>
        <p:spPr>
          <a:xfrm>
            <a:off x="322728" y="255495"/>
            <a:ext cx="11416553" cy="553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5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76C47-0E37-4A05-9FD2-8D59125A88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33C7E1-9F0D-498C-BAE9-620F443E4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25358" r="32500" b="10186"/>
          <a:stretch/>
        </p:blipFill>
        <p:spPr>
          <a:xfrm>
            <a:off x="188259" y="76201"/>
            <a:ext cx="11537575" cy="574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6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7FD066-8C68-4C0C-944C-EA6CC7228D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0BD2A2-5F79-484B-8D94-7833FD0EB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3" t="24121" r="32790" b="13751"/>
          <a:stretch/>
        </p:blipFill>
        <p:spPr>
          <a:xfrm>
            <a:off x="699248" y="0"/>
            <a:ext cx="11134164" cy="568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1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81CADC0-469B-4C7F-BA3B-75B2D1E0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Diagram </a:t>
            </a:r>
            <a:r>
              <a:rPr lang="id-ID" dirty="0" err="1"/>
              <a:t>MusicPedia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0D4239-A59B-4C2E-9B47-0BEA12EE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CA222C-F579-43A2-B911-FF8D12167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7109" r="6875" b="2978"/>
          <a:stretch/>
        </p:blipFill>
        <p:spPr>
          <a:xfrm>
            <a:off x="537883" y="1328084"/>
            <a:ext cx="10690411" cy="43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C85E78E-37D5-42F4-BBF0-0C594AAE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4DC49C-08D1-4CE4-9E7F-9C5B035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BPMN Melakukan Registrasi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811742-98A2-4201-918D-ECD7C46E9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4A499-3785-4F29-AE8D-D51AF6A05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" t="6720" r="9994" b="2041"/>
          <a:stretch/>
        </p:blipFill>
        <p:spPr>
          <a:xfrm>
            <a:off x="645460" y="1690688"/>
            <a:ext cx="10708340" cy="42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974B052-5E85-4D94-99A7-3A5A705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F2EA0C-F138-4C54-8ADF-53B6E9E8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User </a:t>
            </a:r>
            <a:r>
              <a:rPr lang="id-ID" dirty="0" err="1"/>
              <a:t>Interface</a:t>
            </a:r>
            <a:r>
              <a:rPr lang="id-ID" dirty="0"/>
              <a:t> Design Melakukan Registrasi </a:t>
            </a:r>
            <a:r>
              <a:rPr lang="id-ID" sz="3100" dirty="0"/>
              <a:t>(versi Web dan versi Android)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440B8F-F712-42A8-9350-81D5C94C11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0AC3D1-B303-4216-AEA6-1A49285F1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" t="5562" r="2876" b="2222"/>
          <a:stretch/>
        </p:blipFill>
        <p:spPr>
          <a:xfrm>
            <a:off x="838200" y="1690688"/>
            <a:ext cx="5499100" cy="43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1F4711-8B5A-41B8-8C3C-C27CAC4DA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8489" r="2879" b="2378"/>
          <a:stretch/>
        </p:blipFill>
        <p:spPr>
          <a:xfrm>
            <a:off x="6078762" y="1879413"/>
            <a:ext cx="5188859" cy="3352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66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smtClean="0"/>
              <a:t>Activity </a:t>
            </a:r>
            <a:r>
              <a:rPr lang="id-ID" sz="3600" dirty="0"/>
              <a:t>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C85E78E-37D5-42F4-BBF0-0C594AAE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4DC49C-08D1-4CE4-9E7F-9C5B035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BPMN Melihat Daftar Lagu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811742-98A2-4201-918D-ECD7C46E9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CB6CC5-0315-4DFF-9ACA-6DC3F647F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0" t="6816" r="10088" b="2025"/>
          <a:stretch/>
        </p:blipFill>
        <p:spPr>
          <a:xfrm>
            <a:off x="739588" y="1448360"/>
            <a:ext cx="10614212" cy="46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7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2873ED2-6847-43D2-8418-7D1BDC11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59CA8D5-ADD8-48CC-8196-DBA09F9E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BPMN Memutar </a:t>
            </a:r>
            <a:r>
              <a:rPr lang="id-ID" dirty="0" err="1"/>
              <a:t>Trial</a:t>
            </a:r>
            <a:r>
              <a:rPr lang="id-ID" dirty="0"/>
              <a:t> Lagu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83EF3F-A1B9-46EF-A577-A612A9CE67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A1E02B-16E3-4620-ADF0-CEF52B73C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 t="6783" r="10360" b="2111"/>
          <a:stretch/>
        </p:blipFill>
        <p:spPr>
          <a:xfrm>
            <a:off x="581025" y="1449388"/>
            <a:ext cx="1102994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4DC49C-08D1-4CE4-9E7F-9C5B035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BPMN Mengelola Data Lagu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811742-98A2-4201-918D-ECD7C46E9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1F4C97-5ABC-420C-9D62-E42F9984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" t="4195" r="5834" b="1035"/>
          <a:stretch/>
        </p:blipFill>
        <p:spPr>
          <a:xfrm>
            <a:off x="1584960" y="1690688"/>
            <a:ext cx="902208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C85E78E-37D5-42F4-BBF0-0C594AAE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4DC49C-08D1-4CE4-9E7F-9C5B035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BPMN Melakukan </a:t>
            </a:r>
            <a:r>
              <a:rPr lang="id-ID" dirty="0" err="1"/>
              <a:t>Login</a:t>
            </a:r>
            <a:r>
              <a:rPr lang="id-ID" dirty="0"/>
              <a:t> dan </a:t>
            </a:r>
            <a:r>
              <a:rPr lang="id-ID" dirty="0" err="1"/>
              <a:t>Logout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811742-98A2-4201-918D-ECD7C46E9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CE2EBE-5F9F-419B-8F1F-00E60BCC5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5897" r="5833" b="1255"/>
          <a:stretch/>
        </p:blipFill>
        <p:spPr>
          <a:xfrm>
            <a:off x="1905000" y="1690688"/>
            <a:ext cx="8382000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C85E78E-37D5-42F4-BBF0-0C594AAE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4DC49C-08D1-4CE4-9E7F-9C5B035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BPMN Mengelola Data Pelanggan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811742-98A2-4201-918D-ECD7C46E9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1AEAF3-E43A-42B8-BAB6-B70F02D5C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4195" r="5360" b="1035"/>
          <a:stretch/>
        </p:blipFill>
        <p:spPr>
          <a:xfrm>
            <a:off x="1537855" y="1825625"/>
            <a:ext cx="9161884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C85E78E-37D5-42F4-BBF0-0C594AAE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4DC49C-08D1-4CE4-9E7F-9C5B035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BPMN Melakukan Pembelian lagu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811742-98A2-4201-918D-ECD7C46E9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E349BF-1B81-42E5-BDCB-1A9CE5496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6549" r="1667" b="1773"/>
          <a:stretch/>
        </p:blipFill>
        <p:spPr>
          <a:xfrm>
            <a:off x="1428750" y="1690688"/>
            <a:ext cx="9075964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C85E78E-37D5-42F4-BBF0-0C594AAE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4DC49C-08D1-4CE4-9E7F-9C5B035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BPMN Mengubah Data Pribadi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811742-98A2-4201-918D-ECD7C46E9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B1330D-09B9-41C4-A3DA-A725ABFE2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5448" r="4526" b="2021"/>
          <a:stretch/>
        </p:blipFill>
        <p:spPr>
          <a:xfrm>
            <a:off x="838200" y="1350168"/>
            <a:ext cx="8196695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4DC49C-08D1-4CE4-9E7F-9C5B035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BPMN Mengekspor Laporan Penjualan Lagu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811742-98A2-4201-918D-ECD7C46E9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7DA320-B611-4CCE-B55F-F6E252FAB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6117" r="3334" b="2003"/>
          <a:stretch/>
        </p:blipFill>
        <p:spPr>
          <a:xfrm>
            <a:off x="1552575" y="1449388"/>
            <a:ext cx="8610600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0"/>
            <a:ext cx="8501495" cy="593246"/>
          </a:xfrm>
        </p:spPr>
        <p:txBody>
          <a:bodyPr>
            <a:normAutofit/>
          </a:bodyPr>
          <a:lstStyle/>
          <a:p>
            <a:r>
              <a:rPr lang="en-US" sz="2800" dirty="0"/>
              <a:t>Activity Diagram</a:t>
            </a:r>
            <a:r>
              <a:rPr lang="id-ID" sz="2800" dirty="0"/>
              <a:t> </a:t>
            </a:r>
            <a:r>
              <a:rPr lang="id-ID" sz="2800" dirty="0" err="1"/>
              <a:t>Syntax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500" t="12223" r="21667" b="8889"/>
          <a:stretch/>
        </p:blipFill>
        <p:spPr>
          <a:xfrm>
            <a:off x="1205753" y="593246"/>
            <a:ext cx="10157012" cy="53770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Studi Kasus: </a:t>
            </a:r>
            <a:r>
              <a:rPr lang="id-ID" sz="3600" dirty="0" err="1"/>
              <a:t>Activity</a:t>
            </a:r>
            <a:r>
              <a:rPr lang="id-ID" sz="3600" dirty="0"/>
              <a:t> Diagram Sistem ATM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8735"/>
            <a:ext cx="10515600" cy="45578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Diagram Sistem ATM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26" t="5011" r="1535" b="2594"/>
          <a:stretch/>
        </p:blipFill>
        <p:spPr>
          <a:xfrm>
            <a:off x="1873624" y="753676"/>
            <a:ext cx="9305364" cy="5176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823" y="190314"/>
            <a:ext cx="10515600" cy="280334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Diagram: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Kartu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13" t="5384" r="1513" b="24505"/>
          <a:stretch/>
        </p:blipFill>
        <p:spPr>
          <a:xfrm>
            <a:off x="303681" y="645460"/>
            <a:ext cx="8572497" cy="49754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694" y="0"/>
            <a:ext cx="10515600" cy="508934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Diagram: </a:t>
            </a:r>
            <a:r>
              <a:rPr lang="en-US" dirty="0" err="1"/>
              <a:t>Memasukkan</a:t>
            </a:r>
            <a:r>
              <a:rPr lang="en-US" dirty="0"/>
              <a:t> PIN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06" t="4586" r="2406" b="12754"/>
          <a:stretch/>
        </p:blipFill>
        <p:spPr>
          <a:xfrm>
            <a:off x="877739" y="508935"/>
            <a:ext cx="7924800" cy="48967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A46026-6B41-4F71-BEF8-89E679E1BE98}"/>
</file>

<file path=customXml/itemProps2.xml><?xml version="1.0" encoding="utf-8"?>
<ds:datastoreItem xmlns:ds="http://schemas.openxmlformats.org/officeDocument/2006/customXml" ds:itemID="{61585FAE-41C8-4422-B331-B1B120E304FC}"/>
</file>

<file path=customXml/itemProps3.xml><?xml version="1.0" encoding="utf-8"?>
<ds:datastoreItem xmlns:ds="http://schemas.openxmlformats.org/officeDocument/2006/customXml" ds:itemID="{B38FBB9F-1EC0-4E97-ACF6-FA412FC822A6}"/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522</Words>
  <Application>Microsoft Office PowerPoint</Application>
  <PresentationFormat>Widescreen</PresentationFormat>
  <Paragraphs>191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ＭＳ Ｐゴシック</vt:lpstr>
      <vt:lpstr>Arial</vt:lpstr>
      <vt:lpstr>Arial Narrow</vt:lpstr>
      <vt:lpstr>Calibri</vt:lpstr>
      <vt:lpstr>Calibri Light</vt:lpstr>
      <vt:lpstr>Constantia</vt:lpstr>
      <vt:lpstr>Times New Roman</vt:lpstr>
      <vt:lpstr>Office Theme</vt:lpstr>
      <vt:lpstr>Pemodelan Proses Bisnis dengan AD atau BPMN Zyad Rusdi</vt:lpstr>
      <vt:lpstr>PowerPoint Presentation</vt:lpstr>
      <vt:lpstr>PowerPoint Presentation</vt:lpstr>
      <vt:lpstr>Activity Diagram</vt:lpstr>
      <vt:lpstr>Activity Diagram Syntax</vt:lpstr>
      <vt:lpstr>Studi Kasus: Activity Diagram Sistem ATM</vt:lpstr>
      <vt:lpstr>Use Case Diagram Sistem ATM</vt:lpstr>
      <vt:lpstr>Activity Diagram: Memasukkan Kartu</vt:lpstr>
      <vt:lpstr>Activity Diagram: Memasukkan PIN</vt:lpstr>
      <vt:lpstr>Activity Diagram: Mengecek Saldo</vt:lpstr>
      <vt:lpstr>Activity Diagram: Mengambil Uang</vt:lpstr>
      <vt:lpstr>Activity Diagram: Mengirim Uang</vt:lpstr>
      <vt:lpstr>Activity Diagram: Mengupdate Informasi Kotak Deposit</vt:lpstr>
      <vt:lpstr>Activity Diagram: Keluar Sistem</vt:lpstr>
      <vt:lpstr>Business Process Model and Notation (BPMN)</vt:lpstr>
      <vt:lpstr>Elemen BPMN</vt:lpstr>
      <vt:lpstr>Elemen dan Notasi BPMN</vt:lpstr>
      <vt:lpstr>Swimlane</vt:lpstr>
      <vt:lpstr>Connecting Object</vt:lpstr>
      <vt:lpstr>Swimlane - Proses Bisnis Organisasi</vt:lpstr>
      <vt:lpstr>Swimlane - Proses Bisnis Sistem</vt:lpstr>
      <vt:lpstr>Artifact</vt:lpstr>
      <vt:lpstr>Annotation, Data Object dan Data Store</vt:lpstr>
      <vt:lpstr>Event</vt:lpstr>
      <vt:lpstr>Activity</vt:lpstr>
      <vt:lpstr>Subprocess</vt:lpstr>
      <vt:lpstr>Gateway</vt:lpstr>
      <vt:lpstr>Exclusive Gateway</vt:lpstr>
      <vt:lpstr>Parallel Gateway</vt:lpstr>
      <vt:lpstr>Studi Kasus: BPMN MusicPedia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 MusicPedia</vt:lpstr>
      <vt:lpstr>BPMN Melakukan Registrasi</vt:lpstr>
      <vt:lpstr>User Interface Design Melakukan Registrasi (versi Web dan versi Android)</vt:lpstr>
      <vt:lpstr>BPMN Melihat Daftar Lagu</vt:lpstr>
      <vt:lpstr>BPMN Memutar Trial Lagu</vt:lpstr>
      <vt:lpstr>BPMN Mengelola Data Lagu</vt:lpstr>
      <vt:lpstr>BPMN Melakukan Login dan Logout</vt:lpstr>
      <vt:lpstr>BPMN Mengelola Data Pelanggan</vt:lpstr>
      <vt:lpstr>BPMN Melakukan Pembelian lagu</vt:lpstr>
      <vt:lpstr>BPMN Mengubah Data Pribadi</vt:lpstr>
      <vt:lpstr>BPMN Mengekspor Laporan Penjualan Lagu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14</cp:revision>
  <dcterms:created xsi:type="dcterms:W3CDTF">2020-06-08T01:30:48Z</dcterms:created>
  <dcterms:modified xsi:type="dcterms:W3CDTF">2021-06-29T03:28:48Z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