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655E0-B30D-4860-A136-814661A027C4}" type="doc">
      <dgm:prSet loTypeId="urn:microsoft.com/office/officeart/2005/8/layout/lProcess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0C5A91-0D63-452A-A323-5239144322B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1. Systems </a:t>
          </a:r>
          <a:r>
            <a:rPr lang="id-ID" sz="3600" b="1" dirty="0"/>
            <a:t>Analysis</a:t>
          </a:r>
          <a:endParaRPr lang="en-US" sz="3600" b="1" dirty="0"/>
        </a:p>
      </dgm:t>
    </dgm:pt>
    <dgm:pt modelId="{927D4F5E-5743-4256-B10E-20C3481C9622}" type="parTrans" cxnId="{FA9F72EF-C39A-4A88-BD11-2F0B86ECB3D7}">
      <dgm:prSet/>
      <dgm:spPr/>
      <dgm:t>
        <a:bodyPr/>
        <a:lstStyle/>
        <a:p>
          <a:endParaRPr lang="en-US"/>
        </a:p>
      </dgm:t>
    </dgm:pt>
    <dgm:pt modelId="{3F068D36-6192-4A80-AB81-CB9A932FC920}" type="sibTrans" cxnId="{FA9F72EF-C39A-4A88-BD11-2F0B86ECB3D7}">
      <dgm:prSet/>
      <dgm:spPr/>
      <dgm:t>
        <a:bodyPr/>
        <a:lstStyle/>
        <a:p>
          <a:endParaRPr lang="en-US"/>
        </a:p>
      </dgm:t>
    </dgm:pt>
    <dgm:pt modelId="{D27C9651-A0BD-4B08-8F9C-202E617721FA}">
      <dgm:prSet phldrT="[Text]" custT="1"/>
      <dgm:spPr/>
      <dgm:t>
        <a:bodyPr/>
        <a:lstStyle/>
        <a:p>
          <a:pPr algn="ctr"/>
          <a:r>
            <a:rPr lang="id-ID" sz="2000" dirty="0"/>
            <a:t>1.1 Identifikasi Proses Bisnis dengan </a:t>
          </a:r>
          <a:r>
            <a:rPr lang="id-ID" sz="2000" b="1" dirty="0"/>
            <a:t>Use </a:t>
          </a:r>
          <a:r>
            <a:rPr lang="id-ID" sz="2000" b="1" dirty="0" err="1"/>
            <a:t>Case</a:t>
          </a:r>
          <a:r>
            <a:rPr lang="id-ID" sz="2000" b="1" dirty="0"/>
            <a:t> Diagram</a:t>
          </a:r>
          <a:endParaRPr lang="en-US" sz="2000" b="1" dirty="0"/>
        </a:p>
      </dgm:t>
    </dgm:pt>
    <dgm:pt modelId="{CA150339-F809-4422-A354-02BC6E44936C}" type="parTrans" cxnId="{95C28A8B-2A9B-415E-A280-F5AADFAABBCD}">
      <dgm:prSet/>
      <dgm:spPr/>
      <dgm:t>
        <a:bodyPr/>
        <a:lstStyle/>
        <a:p>
          <a:endParaRPr lang="en-US"/>
        </a:p>
      </dgm:t>
    </dgm:pt>
    <dgm:pt modelId="{F6F2D8C4-49A3-4303-98BA-929B5DE6E489}" type="sibTrans" cxnId="{95C28A8B-2A9B-415E-A280-F5AADFAABBCD}">
      <dgm:prSet/>
      <dgm:spPr/>
      <dgm:t>
        <a:bodyPr/>
        <a:lstStyle/>
        <a:p>
          <a:endParaRPr lang="en-US"/>
        </a:p>
      </dgm:t>
    </dgm:pt>
    <dgm:pt modelId="{B838DED7-2116-4446-8E2C-58BC68478480}">
      <dgm:prSet phldrT="[Text]" custT="1"/>
      <dgm:spPr/>
      <dgm:t>
        <a:bodyPr/>
        <a:lstStyle/>
        <a:p>
          <a:pPr algn="ctr"/>
          <a:r>
            <a:rPr lang="id-ID" sz="2000" dirty="0"/>
            <a:t>1.2 Pemodelan Proses Bisnis dengan </a:t>
          </a:r>
          <a:r>
            <a:rPr lang="id-ID" sz="2000" b="1" dirty="0" err="1"/>
            <a:t>Activity</a:t>
          </a:r>
          <a:r>
            <a:rPr lang="id-ID" sz="2000" b="1" dirty="0"/>
            <a:t> Diagram </a:t>
          </a:r>
          <a:r>
            <a:rPr lang="id-ID" sz="2000" dirty="0"/>
            <a:t>atau </a:t>
          </a:r>
          <a:r>
            <a:rPr lang="id-ID" sz="2000" b="1" dirty="0"/>
            <a:t>BPMN</a:t>
          </a:r>
          <a:endParaRPr lang="en-US" sz="2000" b="1" dirty="0"/>
        </a:p>
      </dgm:t>
    </dgm:pt>
    <dgm:pt modelId="{A3979FF1-E3F1-4E1C-BCCF-0835C0585AB7}" type="parTrans" cxnId="{DD394796-6613-4ABF-BA48-720BD03B5156}">
      <dgm:prSet/>
      <dgm:spPr/>
      <dgm:t>
        <a:bodyPr/>
        <a:lstStyle/>
        <a:p>
          <a:endParaRPr lang="en-US"/>
        </a:p>
      </dgm:t>
    </dgm:pt>
    <dgm:pt modelId="{5C009954-7444-4C41-BA33-6CE3B00D11D1}" type="sibTrans" cxnId="{DD394796-6613-4ABF-BA48-720BD03B5156}">
      <dgm:prSet/>
      <dgm:spPr/>
      <dgm:t>
        <a:bodyPr/>
        <a:lstStyle/>
        <a:p>
          <a:endParaRPr lang="en-US"/>
        </a:p>
      </dgm:t>
    </dgm:pt>
    <dgm:pt modelId="{9DBA40C5-9CC3-4FD0-A71B-AEE6818BAB06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id-ID" sz="3600" dirty="0"/>
            <a:t>2. Systems </a:t>
          </a:r>
          <a:r>
            <a:rPr lang="id-ID" sz="3600" b="1" dirty="0"/>
            <a:t>Design</a:t>
          </a:r>
          <a:endParaRPr lang="en-US" sz="3600" b="1" dirty="0"/>
        </a:p>
      </dgm:t>
    </dgm:pt>
    <dgm:pt modelId="{D3770AE7-A2C8-4864-BEBA-3C7A9C939394}" type="parTrans" cxnId="{63F73654-5ADB-4533-AEED-D06BDA8CD469}">
      <dgm:prSet/>
      <dgm:spPr/>
      <dgm:t>
        <a:bodyPr/>
        <a:lstStyle/>
        <a:p>
          <a:endParaRPr lang="en-US"/>
        </a:p>
      </dgm:t>
    </dgm:pt>
    <dgm:pt modelId="{C30E3D7E-205C-4B27-B6A1-D4E8329725EF}" type="sibTrans" cxnId="{63F73654-5ADB-4533-AEED-D06BDA8CD469}">
      <dgm:prSet/>
      <dgm:spPr/>
      <dgm:t>
        <a:bodyPr/>
        <a:lstStyle/>
        <a:p>
          <a:endParaRPr lang="en-US"/>
        </a:p>
      </dgm:t>
    </dgm:pt>
    <dgm:pt modelId="{1D13ED02-546C-47BD-B9E1-E6CFB819E20F}">
      <dgm:prSet phldrT="[Text]" custT="1"/>
      <dgm:spPr/>
      <dgm:t>
        <a:bodyPr/>
        <a:lstStyle/>
        <a:p>
          <a:pPr algn="ctr"/>
          <a:r>
            <a:rPr lang="id-ID" sz="2000" dirty="0"/>
            <a:t>2.1 Pemodelan </a:t>
          </a:r>
          <a:r>
            <a:rPr lang="id-ID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 Diagram</a:t>
          </a:r>
        </a:p>
      </dgm:t>
    </dgm:pt>
    <dgm:pt modelId="{34F1518E-4E80-467D-829D-3BDF5AF6076A}" type="parTrans" cxnId="{B53F6B18-4DB1-432C-A3F3-E077DDA85202}">
      <dgm:prSet/>
      <dgm:spPr/>
      <dgm:t>
        <a:bodyPr/>
        <a:lstStyle/>
        <a:p>
          <a:endParaRPr lang="en-US"/>
        </a:p>
      </dgm:t>
    </dgm:pt>
    <dgm:pt modelId="{78F3C99A-C3CB-4E1D-AD77-04157C994FB9}" type="sibTrans" cxnId="{B53F6B18-4DB1-432C-A3F3-E077DDA85202}">
      <dgm:prSet/>
      <dgm:spPr/>
      <dgm:t>
        <a:bodyPr/>
        <a:lstStyle/>
        <a:p>
          <a:endParaRPr lang="en-US"/>
        </a:p>
      </dgm:t>
    </dgm:pt>
    <dgm:pt modelId="{709E1084-337B-4D77-BBAA-BDC6089DB190}">
      <dgm:prSet phldrT="[Text]" custT="1"/>
      <dgm:spPr/>
      <dgm:t>
        <a:bodyPr/>
        <a:lstStyle/>
        <a:p>
          <a:pPr algn="ctr"/>
          <a:r>
            <a:rPr lang="id-ID" sz="2000" dirty="0"/>
            <a:t>2.2 Pemodelan 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User 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Interface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Design</a:t>
          </a:r>
          <a:endParaRPr lang="en-US" sz="2000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A2604A-DDB7-4E37-81E0-431F1CA73E4A}" type="parTrans" cxnId="{05E18E68-4604-4954-8224-D8251C3A9B08}">
      <dgm:prSet/>
      <dgm:spPr/>
      <dgm:t>
        <a:bodyPr/>
        <a:lstStyle/>
        <a:p>
          <a:endParaRPr lang="en-US"/>
        </a:p>
      </dgm:t>
    </dgm:pt>
    <dgm:pt modelId="{45EF20EA-4A26-4588-9122-B5C29F590FFD}" type="sibTrans" cxnId="{05E18E68-4604-4954-8224-D8251C3A9B08}">
      <dgm:prSet/>
      <dgm:spPr/>
      <dgm:t>
        <a:bodyPr/>
        <a:lstStyle/>
        <a:p>
          <a:endParaRPr lang="en-US"/>
        </a:p>
      </dgm:t>
    </dgm:pt>
    <dgm:pt modelId="{3AFE7BD4-5481-48FF-B2D4-EDADF2E89C28}">
      <dgm:prSet phldrT="[Text]" custT="1"/>
      <dgm:spPr/>
      <dgm:t>
        <a:bodyPr/>
        <a:lstStyle/>
        <a:p>
          <a:pPr algn="ctr"/>
          <a:r>
            <a:rPr lang="id-ID" sz="2000" dirty="0"/>
            <a:t>1.3 Realisasi Proses Bisnis dengan </a:t>
          </a:r>
          <a:r>
            <a:rPr lang="id-ID" sz="2000" b="1" dirty="0" err="1"/>
            <a:t>Sequence</a:t>
          </a:r>
          <a:r>
            <a:rPr lang="id-ID" sz="2000" b="1" dirty="0"/>
            <a:t> Diagram </a:t>
          </a:r>
          <a:br>
            <a:rPr lang="id-ID" sz="2000" b="1" dirty="0"/>
          </a:br>
          <a:r>
            <a:rPr lang="id-ID" sz="1000" b="1" dirty="0"/>
            <a:t/>
          </a:r>
          <a:br>
            <a:rPr lang="id-ID" sz="1000" b="1" dirty="0"/>
          </a:br>
          <a:r>
            <a:rPr lang="id-ID" sz="2000" dirty="0"/>
            <a:t>(</a:t>
          </a:r>
          <a:r>
            <a:rPr lang="id-ID" sz="2000" b="1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Boundary</a:t>
          </a:r>
          <a:r>
            <a:rPr lang="id-ID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  <a:r>
            <a:rPr lang="id-ID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id-ID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-</a:t>
          </a:r>
          <a:r>
            <a:rPr lang="id-ID" sz="2000" dirty="0"/>
            <a:t> </a:t>
          </a:r>
          <a:r>
            <a:rPr lang="id-ID" sz="2000" b="1" dirty="0" err="1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id-ID" sz="2000" dirty="0"/>
            <a:t>)</a:t>
          </a:r>
          <a:endParaRPr lang="en-US" sz="1800" dirty="0"/>
        </a:p>
      </dgm:t>
    </dgm:pt>
    <dgm:pt modelId="{1FB3BC8C-F02D-4090-9893-1DCC1958E244}" type="parTrans" cxnId="{BC3402EB-9FE9-416F-B6DB-4FB3585C945F}">
      <dgm:prSet/>
      <dgm:spPr/>
      <dgm:t>
        <a:bodyPr/>
        <a:lstStyle/>
        <a:p>
          <a:endParaRPr lang="en-US"/>
        </a:p>
      </dgm:t>
    </dgm:pt>
    <dgm:pt modelId="{7EE39285-D24B-4071-97A7-9B0A04794FC7}" type="sibTrans" cxnId="{BC3402EB-9FE9-416F-B6DB-4FB3585C945F}">
      <dgm:prSet/>
      <dgm:spPr/>
      <dgm:t>
        <a:bodyPr/>
        <a:lstStyle/>
        <a:p>
          <a:endParaRPr lang="en-US"/>
        </a:p>
      </dgm:t>
    </dgm:pt>
    <dgm:pt modelId="{759DA8ED-7AE9-4BC3-800F-D604BA3DCD51}">
      <dgm:prSet phldrT="[Text]" custT="1"/>
      <dgm:spPr/>
      <dgm:t>
        <a:bodyPr/>
        <a:lstStyle/>
        <a:p>
          <a:r>
            <a:rPr lang="id-ID" sz="2000" dirty="0"/>
            <a:t>2.3 Pemodelan </a:t>
          </a:r>
          <a:r>
            <a:rPr lang="id-ID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Model</a:t>
          </a:r>
          <a:endParaRPr lang="en-US" sz="2000" b="1" dirty="0">
            <a:solidFill>
              <a:srgbClr val="7030A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14A032-5EBB-40C6-B1E4-5404D5459A55}" type="parTrans" cxnId="{A2B68C03-880A-46D1-A61B-0B0E733800AA}">
      <dgm:prSet/>
      <dgm:spPr/>
      <dgm:t>
        <a:bodyPr/>
        <a:lstStyle/>
        <a:p>
          <a:endParaRPr lang="en-US"/>
        </a:p>
      </dgm:t>
    </dgm:pt>
    <dgm:pt modelId="{A0E4ECA1-B4AD-41D3-AB41-CC076F130594}" type="sibTrans" cxnId="{A2B68C03-880A-46D1-A61B-0B0E733800AA}">
      <dgm:prSet/>
      <dgm:spPr/>
      <dgm:t>
        <a:bodyPr/>
        <a:lstStyle/>
        <a:p>
          <a:endParaRPr lang="en-US"/>
        </a:p>
      </dgm:t>
    </dgm:pt>
    <dgm:pt modelId="{82F7BBAC-FE3F-4055-8853-A85A7406FAEB}">
      <dgm:prSet phldrT="[Text]" custT="1"/>
      <dgm:spPr/>
      <dgm:t>
        <a:bodyPr/>
        <a:lstStyle/>
        <a:p>
          <a:r>
            <a:rPr lang="id-ID" sz="2000" dirty="0"/>
            <a:t>2.4 Pemodelan </a:t>
          </a:r>
          <a:r>
            <a:rPr lang="id-ID" sz="2000" b="1" dirty="0"/>
            <a:t>Deployment Diagram</a:t>
          </a:r>
          <a:endParaRPr lang="en-US" sz="2000" b="1" dirty="0"/>
        </a:p>
      </dgm:t>
    </dgm:pt>
    <dgm:pt modelId="{B802EDAD-04A5-4055-A877-FEB6CE421C04}" type="parTrans" cxnId="{60272CFA-360E-4BB8-A09C-3B9C042CF002}">
      <dgm:prSet/>
      <dgm:spPr/>
      <dgm:t>
        <a:bodyPr/>
        <a:lstStyle/>
        <a:p>
          <a:endParaRPr lang="en-US"/>
        </a:p>
      </dgm:t>
    </dgm:pt>
    <dgm:pt modelId="{ACB10CA0-9F14-441C-8DD2-371B69781BBC}" type="sibTrans" cxnId="{60272CFA-360E-4BB8-A09C-3B9C042CF002}">
      <dgm:prSet/>
      <dgm:spPr/>
      <dgm:t>
        <a:bodyPr/>
        <a:lstStyle/>
        <a:p>
          <a:endParaRPr lang="en-US"/>
        </a:p>
      </dgm:t>
    </dgm:pt>
    <dgm:pt modelId="{434A206F-9ECA-46A7-8487-12E4E27D8521}" type="pres">
      <dgm:prSet presAssocID="{FA4655E0-B30D-4860-A136-814661A027C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A128B-A030-4540-8C57-1FEE68EEDB04}" type="pres">
      <dgm:prSet presAssocID="{6B0C5A91-0D63-452A-A323-5239144322BC}" presName="compNode" presStyleCnt="0"/>
      <dgm:spPr/>
    </dgm:pt>
    <dgm:pt modelId="{438C9C7B-016F-4F7D-8418-09AFCF35FC9B}" type="pres">
      <dgm:prSet presAssocID="{6B0C5A91-0D63-452A-A323-5239144322BC}" presName="aNode" presStyleLbl="bgShp" presStyleIdx="0" presStyleCnt="2"/>
      <dgm:spPr/>
      <dgm:t>
        <a:bodyPr/>
        <a:lstStyle/>
        <a:p>
          <a:endParaRPr lang="en-US"/>
        </a:p>
      </dgm:t>
    </dgm:pt>
    <dgm:pt modelId="{449275F6-2FE6-4C38-87E1-F94758FBEA60}" type="pres">
      <dgm:prSet presAssocID="{6B0C5A91-0D63-452A-A323-5239144322BC}" presName="textNode" presStyleLbl="bgShp" presStyleIdx="0" presStyleCnt="2"/>
      <dgm:spPr/>
      <dgm:t>
        <a:bodyPr/>
        <a:lstStyle/>
        <a:p>
          <a:endParaRPr lang="en-US"/>
        </a:p>
      </dgm:t>
    </dgm:pt>
    <dgm:pt modelId="{CCD2803F-181C-4817-88C3-A6E48E16FDF3}" type="pres">
      <dgm:prSet presAssocID="{6B0C5A91-0D63-452A-A323-5239144322BC}" presName="compChildNode" presStyleCnt="0"/>
      <dgm:spPr/>
    </dgm:pt>
    <dgm:pt modelId="{DCD244AD-755D-422E-A224-E765389BABA0}" type="pres">
      <dgm:prSet presAssocID="{6B0C5A91-0D63-452A-A323-5239144322BC}" presName="theInnerList" presStyleCnt="0"/>
      <dgm:spPr/>
    </dgm:pt>
    <dgm:pt modelId="{7FCEF56D-3174-4858-B65E-32232F5EC6BA}" type="pres">
      <dgm:prSet presAssocID="{D27C9651-A0BD-4B08-8F9C-202E617721FA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16457-5B51-4A69-BCA5-210493586735}" type="pres">
      <dgm:prSet presAssocID="{D27C9651-A0BD-4B08-8F9C-202E617721FA}" presName="aSpace2" presStyleCnt="0"/>
      <dgm:spPr/>
    </dgm:pt>
    <dgm:pt modelId="{40A0A62B-0767-409E-915F-D677630A89EA}" type="pres">
      <dgm:prSet presAssocID="{B838DED7-2116-4446-8E2C-58BC68478480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307-0920-4059-B18D-16A4413CFCC6}" type="pres">
      <dgm:prSet presAssocID="{B838DED7-2116-4446-8E2C-58BC68478480}" presName="aSpace2" presStyleCnt="0"/>
      <dgm:spPr/>
    </dgm:pt>
    <dgm:pt modelId="{5D3E91EF-120F-4997-BDB1-349094122924}" type="pres">
      <dgm:prSet presAssocID="{3AFE7BD4-5481-48FF-B2D4-EDADF2E89C28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5260F-ED01-49A1-A007-D3171005ED5E}" type="pres">
      <dgm:prSet presAssocID="{6B0C5A91-0D63-452A-A323-5239144322BC}" presName="aSpace" presStyleCnt="0"/>
      <dgm:spPr/>
    </dgm:pt>
    <dgm:pt modelId="{5E1B8585-7214-40FF-BC2A-4BD20E64881B}" type="pres">
      <dgm:prSet presAssocID="{9DBA40C5-9CC3-4FD0-A71B-AEE6818BAB06}" presName="compNode" presStyleCnt="0"/>
      <dgm:spPr/>
    </dgm:pt>
    <dgm:pt modelId="{D7BE1501-93BD-429A-ADA0-7A86BE8CD8C1}" type="pres">
      <dgm:prSet presAssocID="{9DBA40C5-9CC3-4FD0-A71B-AEE6818BAB06}" presName="aNode" presStyleLbl="bgShp" presStyleIdx="1" presStyleCnt="2"/>
      <dgm:spPr/>
      <dgm:t>
        <a:bodyPr/>
        <a:lstStyle/>
        <a:p>
          <a:endParaRPr lang="en-US"/>
        </a:p>
      </dgm:t>
    </dgm:pt>
    <dgm:pt modelId="{125B0B7B-FC7F-4CA3-9D78-33E2B645F143}" type="pres">
      <dgm:prSet presAssocID="{9DBA40C5-9CC3-4FD0-A71B-AEE6818BAB06}" presName="textNode" presStyleLbl="bgShp" presStyleIdx="1" presStyleCnt="2"/>
      <dgm:spPr/>
      <dgm:t>
        <a:bodyPr/>
        <a:lstStyle/>
        <a:p>
          <a:endParaRPr lang="en-US"/>
        </a:p>
      </dgm:t>
    </dgm:pt>
    <dgm:pt modelId="{49681664-4DEF-4253-B6C6-ED0B66D23526}" type="pres">
      <dgm:prSet presAssocID="{9DBA40C5-9CC3-4FD0-A71B-AEE6818BAB06}" presName="compChildNode" presStyleCnt="0"/>
      <dgm:spPr/>
    </dgm:pt>
    <dgm:pt modelId="{A89FBD1D-238E-4E91-B643-84ABA5C99026}" type="pres">
      <dgm:prSet presAssocID="{9DBA40C5-9CC3-4FD0-A71B-AEE6818BAB06}" presName="theInnerList" presStyleCnt="0"/>
      <dgm:spPr/>
    </dgm:pt>
    <dgm:pt modelId="{189BCEA2-2D1E-4C47-B835-CE16665F3D52}" type="pres">
      <dgm:prSet presAssocID="{1D13ED02-546C-47BD-B9E1-E6CFB819E20F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D6DDA1-293B-45EA-AF2B-0B9919B9E7FB}" type="pres">
      <dgm:prSet presAssocID="{1D13ED02-546C-47BD-B9E1-E6CFB819E20F}" presName="aSpace2" presStyleCnt="0"/>
      <dgm:spPr/>
    </dgm:pt>
    <dgm:pt modelId="{D2072BBF-B1D3-47C1-90E1-EB7923F3B0BD}" type="pres">
      <dgm:prSet presAssocID="{709E1084-337B-4D77-BBAA-BDC6089DB19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55C7F-9325-483B-811E-2234FD4AD114}" type="pres">
      <dgm:prSet presAssocID="{709E1084-337B-4D77-BBAA-BDC6089DB190}" presName="aSpace2" presStyleCnt="0"/>
      <dgm:spPr/>
    </dgm:pt>
    <dgm:pt modelId="{0BBCF615-47EA-4627-AF90-89B40B748315}" type="pres">
      <dgm:prSet presAssocID="{759DA8ED-7AE9-4BC3-800F-D604BA3DCD51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FE-DEE2-457F-ADA7-DE3273E63442}" type="pres">
      <dgm:prSet presAssocID="{759DA8ED-7AE9-4BC3-800F-D604BA3DCD51}" presName="aSpace2" presStyleCnt="0"/>
      <dgm:spPr/>
    </dgm:pt>
    <dgm:pt modelId="{5AE25BAE-A97D-4699-AF39-49AF1F0F153A}" type="pres">
      <dgm:prSet presAssocID="{82F7BBAC-FE3F-4055-8853-A85A7406FAEB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5AAED1-4F1D-4846-B6C5-EDE94469D3D0}" type="presOf" srcId="{1D13ED02-546C-47BD-B9E1-E6CFB819E20F}" destId="{189BCEA2-2D1E-4C47-B835-CE16665F3D52}" srcOrd="0" destOrd="0" presId="urn:microsoft.com/office/officeart/2005/8/layout/lProcess2"/>
    <dgm:cxn modelId="{87E5F2F9-FD0B-4CC9-A781-B5EAB27C646C}" type="presOf" srcId="{3AFE7BD4-5481-48FF-B2D4-EDADF2E89C28}" destId="{5D3E91EF-120F-4997-BDB1-349094122924}" srcOrd="0" destOrd="0" presId="urn:microsoft.com/office/officeart/2005/8/layout/lProcess2"/>
    <dgm:cxn modelId="{ED8FF003-1471-4E73-9E97-AD1C62FCA0AB}" type="presOf" srcId="{B838DED7-2116-4446-8E2C-58BC68478480}" destId="{40A0A62B-0767-409E-915F-D677630A89EA}" srcOrd="0" destOrd="0" presId="urn:microsoft.com/office/officeart/2005/8/layout/lProcess2"/>
    <dgm:cxn modelId="{F435686A-0C83-4296-A586-04D91652BDD0}" type="presOf" srcId="{6B0C5A91-0D63-452A-A323-5239144322BC}" destId="{438C9C7B-016F-4F7D-8418-09AFCF35FC9B}" srcOrd="0" destOrd="0" presId="urn:microsoft.com/office/officeart/2005/8/layout/lProcess2"/>
    <dgm:cxn modelId="{DD394796-6613-4ABF-BA48-720BD03B5156}" srcId="{6B0C5A91-0D63-452A-A323-5239144322BC}" destId="{B838DED7-2116-4446-8E2C-58BC68478480}" srcOrd="1" destOrd="0" parTransId="{A3979FF1-E3F1-4E1C-BCCF-0835C0585AB7}" sibTransId="{5C009954-7444-4C41-BA33-6CE3B00D11D1}"/>
    <dgm:cxn modelId="{05E18E68-4604-4954-8224-D8251C3A9B08}" srcId="{9DBA40C5-9CC3-4FD0-A71B-AEE6818BAB06}" destId="{709E1084-337B-4D77-BBAA-BDC6089DB190}" srcOrd="1" destOrd="0" parTransId="{5DA2604A-DDB7-4E37-81E0-431F1CA73E4A}" sibTransId="{45EF20EA-4A26-4588-9122-B5C29F590FFD}"/>
    <dgm:cxn modelId="{5FD78303-DCF0-4F8A-8EA6-AA093384FDC6}" type="presOf" srcId="{709E1084-337B-4D77-BBAA-BDC6089DB190}" destId="{D2072BBF-B1D3-47C1-90E1-EB7923F3B0BD}" srcOrd="0" destOrd="0" presId="urn:microsoft.com/office/officeart/2005/8/layout/lProcess2"/>
    <dgm:cxn modelId="{63F73654-5ADB-4533-AEED-D06BDA8CD469}" srcId="{FA4655E0-B30D-4860-A136-814661A027C4}" destId="{9DBA40C5-9CC3-4FD0-A71B-AEE6818BAB06}" srcOrd="1" destOrd="0" parTransId="{D3770AE7-A2C8-4864-BEBA-3C7A9C939394}" sibTransId="{C30E3D7E-205C-4B27-B6A1-D4E8329725EF}"/>
    <dgm:cxn modelId="{0AD0479F-01B6-4B11-820A-F8120A223AC1}" type="presOf" srcId="{82F7BBAC-FE3F-4055-8853-A85A7406FAEB}" destId="{5AE25BAE-A97D-4699-AF39-49AF1F0F153A}" srcOrd="0" destOrd="0" presId="urn:microsoft.com/office/officeart/2005/8/layout/lProcess2"/>
    <dgm:cxn modelId="{60272CFA-360E-4BB8-A09C-3B9C042CF002}" srcId="{9DBA40C5-9CC3-4FD0-A71B-AEE6818BAB06}" destId="{82F7BBAC-FE3F-4055-8853-A85A7406FAEB}" srcOrd="3" destOrd="0" parTransId="{B802EDAD-04A5-4055-A877-FEB6CE421C04}" sibTransId="{ACB10CA0-9F14-441C-8DD2-371B69781BBC}"/>
    <dgm:cxn modelId="{8304F531-18D2-4199-8776-8230FF3944D0}" type="presOf" srcId="{759DA8ED-7AE9-4BC3-800F-D604BA3DCD51}" destId="{0BBCF615-47EA-4627-AF90-89B40B748315}" srcOrd="0" destOrd="0" presId="urn:microsoft.com/office/officeart/2005/8/layout/lProcess2"/>
    <dgm:cxn modelId="{BC3402EB-9FE9-416F-B6DB-4FB3585C945F}" srcId="{6B0C5A91-0D63-452A-A323-5239144322BC}" destId="{3AFE7BD4-5481-48FF-B2D4-EDADF2E89C28}" srcOrd="2" destOrd="0" parTransId="{1FB3BC8C-F02D-4090-9893-1DCC1958E244}" sibTransId="{7EE39285-D24B-4071-97A7-9B0A04794FC7}"/>
    <dgm:cxn modelId="{FA9F72EF-C39A-4A88-BD11-2F0B86ECB3D7}" srcId="{FA4655E0-B30D-4860-A136-814661A027C4}" destId="{6B0C5A91-0D63-452A-A323-5239144322BC}" srcOrd="0" destOrd="0" parTransId="{927D4F5E-5743-4256-B10E-20C3481C9622}" sibTransId="{3F068D36-6192-4A80-AB81-CB9A932FC920}"/>
    <dgm:cxn modelId="{95C28A8B-2A9B-415E-A280-F5AADFAABBCD}" srcId="{6B0C5A91-0D63-452A-A323-5239144322BC}" destId="{D27C9651-A0BD-4B08-8F9C-202E617721FA}" srcOrd="0" destOrd="0" parTransId="{CA150339-F809-4422-A354-02BC6E44936C}" sibTransId="{F6F2D8C4-49A3-4303-98BA-929B5DE6E489}"/>
    <dgm:cxn modelId="{5FE9BEDD-0B94-4DF1-922F-8E7F587431BC}" type="presOf" srcId="{FA4655E0-B30D-4860-A136-814661A027C4}" destId="{434A206F-9ECA-46A7-8487-12E4E27D8521}" srcOrd="0" destOrd="0" presId="urn:microsoft.com/office/officeart/2005/8/layout/lProcess2"/>
    <dgm:cxn modelId="{B53F6B18-4DB1-432C-A3F3-E077DDA85202}" srcId="{9DBA40C5-9CC3-4FD0-A71B-AEE6818BAB06}" destId="{1D13ED02-546C-47BD-B9E1-E6CFB819E20F}" srcOrd="0" destOrd="0" parTransId="{34F1518E-4E80-467D-829D-3BDF5AF6076A}" sibTransId="{78F3C99A-C3CB-4E1D-AD77-04157C994FB9}"/>
    <dgm:cxn modelId="{C2CE4388-9310-4109-8EBC-A3AD6C52BD02}" type="presOf" srcId="{9DBA40C5-9CC3-4FD0-A71B-AEE6818BAB06}" destId="{D7BE1501-93BD-429A-ADA0-7A86BE8CD8C1}" srcOrd="0" destOrd="0" presId="urn:microsoft.com/office/officeart/2005/8/layout/lProcess2"/>
    <dgm:cxn modelId="{8B293632-3E0A-439C-B5BE-16403E1E2B9E}" type="presOf" srcId="{6B0C5A91-0D63-452A-A323-5239144322BC}" destId="{449275F6-2FE6-4C38-87E1-F94758FBEA60}" srcOrd="1" destOrd="0" presId="urn:microsoft.com/office/officeart/2005/8/layout/lProcess2"/>
    <dgm:cxn modelId="{F7DE57CD-2EA3-4EC1-BDE9-BDB6F24FB546}" type="presOf" srcId="{D27C9651-A0BD-4B08-8F9C-202E617721FA}" destId="{7FCEF56D-3174-4858-B65E-32232F5EC6BA}" srcOrd="0" destOrd="0" presId="urn:microsoft.com/office/officeart/2005/8/layout/lProcess2"/>
    <dgm:cxn modelId="{525296B4-6AA4-44FE-9E20-4752FC17C418}" type="presOf" srcId="{9DBA40C5-9CC3-4FD0-A71B-AEE6818BAB06}" destId="{125B0B7B-FC7F-4CA3-9D78-33E2B645F143}" srcOrd="1" destOrd="0" presId="urn:microsoft.com/office/officeart/2005/8/layout/lProcess2"/>
    <dgm:cxn modelId="{A2B68C03-880A-46D1-A61B-0B0E733800AA}" srcId="{9DBA40C5-9CC3-4FD0-A71B-AEE6818BAB06}" destId="{759DA8ED-7AE9-4BC3-800F-D604BA3DCD51}" srcOrd="2" destOrd="0" parTransId="{3E14A032-5EBB-40C6-B1E4-5404D5459A55}" sibTransId="{A0E4ECA1-B4AD-41D3-AB41-CC076F130594}"/>
    <dgm:cxn modelId="{4802E50B-0161-4986-896F-480BBFB2EF6E}" type="presParOf" srcId="{434A206F-9ECA-46A7-8487-12E4E27D8521}" destId="{910A128B-A030-4540-8C57-1FEE68EEDB04}" srcOrd="0" destOrd="0" presId="urn:microsoft.com/office/officeart/2005/8/layout/lProcess2"/>
    <dgm:cxn modelId="{DA544A24-4224-420B-818B-6E7C99D835C5}" type="presParOf" srcId="{910A128B-A030-4540-8C57-1FEE68EEDB04}" destId="{438C9C7B-016F-4F7D-8418-09AFCF35FC9B}" srcOrd="0" destOrd="0" presId="urn:microsoft.com/office/officeart/2005/8/layout/lProcess2"/>
    <dgm:cxn modelId="{2381EA23-997A-4D05-8E62-A2540AE61744}" type="presParOf" srcId="{910A128B-A030-4540-8C57-1FEE68EEDB04}" destId="{449275F6-2FE6-4C38-87E1-F94758FBEA60}" srcOrd="1" destOrd="0" presId="urn:microsoft.com/office/officeart/2005/8/layout/lProcess2"/>
    <dgm:cxn modelId="{869D7598-443F-439B-8525-9400EFEE4D98}" type="presParOf" srcId="{910A128B-A030-4540-8C57-1FEE68EEDB04}" destId="{CCD2803F-181C-4817-88C3-A6E48E16FDF3}" srcOrd="2" destOrd="0" presId="urn:microsoft.com/office/officeart/2005/8/layout/lProcess2"/>
    <dgm:cxn modelId="{EE37620D-CDF3-47EF-840C-9EBFDAD14BC9}" type="presParOf" srcId="{CCD2803F-181C-4817-88C3-A6E48E16FDF3}" destId="{DCD244AD-755D-422E-A224-E765389BABA0}" srcOrd="0" destOrd="0" presId="urn:microsoft.com/office/officeart/2005/8/layout/lProcess2"/>
    <dgm:cxn modelId="{B1ABD427-9B04-4054-9238-E1BD9A214298}" type="presParOf" srcId="{DCD244AD-755D-422E-A224-E765389BABA0}" destId="{7FCEF56D-3174-4858-B65E-32232F5EC6BA}" srcOrd="0" destOrd="0" presId="urn:microsoft.com/office/officeart/2005/8/layout/lProcess2"/>
    <dgm:cxn modelId="{1C5BE31D-8709-4320-970A-06714AEAA410}" type="presParOf" srcId="{DCD244AD-755D-422E-A224-E765389BABA0}" destId="{C5916457-5B51-4A69-BCA5-210493586735}" srcOrd="1" destOrd="0" presId="urn:microsoft.com/office/officeart/2005/8/layout/lProcess2"/>
    <dgm:cxn modelId="{77196F97-9BF8-4301-AA39-B63DA28A7322}" type="presParOf" srcId="{DCD244AD-755D-422E-A224-E765389BABA0}" destId="{40A0A62B-0767-409E-915F-D677630A89EA}" srcOrd="2" destOrd="0" presId="urn:microsoft.com/office/officeart/2005/8/layout/lProcess2"/>
    <dgm:cxn modelId="{0467B3B9-7B3F-45EB-A99D-9F379A4129E6}" type="presParOf" srcId="{DCD244AD-755D-422E-A224-E765389BABA0}" destId="{707F7307-0920-4059-B18D-16A4413CFCC6}" srcOrd="3" destOrd="0" presId="urn:microsoft.com/office/officeart/2005/8/layout/lProcess2"/>
    <dgm:cxn modelId="{FFD8FD84-EC0A-4095-A4D9-8D35B78D5E18}" type="presParOf" srcId="{DCD244AD-755D-422E-A224-E765389BABA0}" destId="{5D3E91EF-120F-4997-BDB1-349094122924}" srcOrd="4" destOrd="0" presId="urn:microsoft.com/office/officeart/2005/8/layout/lProcess2"/>
    <dgm:cxn modelId="{F3FE56E9-5AEE-441A-9F42-1AC782B6AF5E}" type="presParOf" srcId="{434A206F-9ECA-46A7-8487-12E4E27D8521}" destId="{DB05260F-ED01-49A1-A007-D3171005ED5E}" srcOrd="1" destOrd="0" presId="urn:microsoft.com/office/officeart/2005/8/layout/lProcess2"/>
    <dgm:cxn modelId="{F7C0A9BE-A7D4-40C7-8C22-40FA9C4BEBCB}" type="presParOf" srcId="{434A206F-9ECA-46A7-8487-12E4E27D8521}" destId="{5E1B8585-7214-40FF-BC2A-4BD20E64881B}" srcOrd="2" destOrd="0" presId="urn:microsoft.com/office/officeart/2005/8/layout/lProcess2"/>
    <dgm:cxn modelId="{AE92BF2D-78CE-4A97-BAAD-4CF108F9D4C2}" type="presParOf" srcId="{5E1B8585-7214-40FF-BC2A-4BD20E64881B}" destId="{D7BE1501-93BD-429A-ADA0-7A86BE8CD8C1}" srcOrd="0" destOrd="0" presId="urn:microsoft.com/office/officeart/2005/8/layout/lProcess2"/>
    <dgm:cxn modelId="{0308FFB5-AD56-4169-9564-F2297AAD5C2A}" type="presParOf" srcId="{5E1B8585-7214-40FF-BC2A-4BD20E64881B}" destId="{125B0B7B-FC7F-4CA3-9D78-33E2B645F143}" srcOrd="1" destOrd="0" presId="urn:microsoft.com/office/officeart/2005/8/layout/lProcess2"/>
    <dgm:cxn modelId="{ABCC3613-85DD-4CE1-BA42-E2131AA2B0CC}" type="presParOf" srcId="{5E1B8585-7214-40FF-BC2A-4BD20E64881B}" destId="{49681664-4DEF-4253-B6C6-ED0B66D23526}" srcOrd="2" destOrd="0" presId="urn:microsoft.com/office/officeart/2005/8/layout/lProcess2"/>
    <dgm:cxn modelId="{BE7A9335-0809-4D8B-BC35-BE668BBF37E4}" type="presParOf" srcId="{49681664-4DEF-4253-B6C6-ED0B66D23526}" destId="{A89FBD1D-238E-4E91-B643-84ABA5C99026}" srcOrd="0" destOrd="0" presId="urn:microsoft.com/office/officeart/2005/8/layout/lProcess2"/>
    <dgm:cxn modelId="{9269C299-44FC-4F6F-9E9A-3EA5B735FC6E}" type="presParOf" srcId="{A89FBD1D-238E-4E91-B643-84ABA5C99026}" destId="{189BCEA2-2D1E-4C47-B835-CE16665F3D52}" srcOrd="0" destOrd="0" presId="urn:microsoft.com/office/officeart/2005/8/layout/lProcess2"/>
    <dgm:cxn modelId="{336498FD-6AC2-49E7-BBE3-DCA6188B065E}" type="presParOf" srcId="{A89FBD1D-238E-4E91-B643-84ABA5C99026}" destId="{C0D6DDA1-293B-45EA-AF2B-0B9919B9E7FB}" srcOrd="1" destOrd="0" presId="urn:microsoft.com/office/officeart/2005/8/layout/lProcess2"/>
    <dgm:cxn modelId="{89C52B1B-768B-4BD1-BF1C-A6C38B71F9C8}" type="presParOf" srcId="{A89FBD1D-238E-4E91-B643-84ABA5C99026}" destId="{D2072BBF-B1D3-47C1-90E1-EB7923F3B0BD}" srcOrd="2" destOrd="0" presId="urn:microsoft.com/office/officeart/2005/8/layout/lProcess2"/>
    <dgm:cxn modelId="{3F1A9B47-1973-457B-9F4D-584A35F770F3}" type="presParOf" srcId="{A89FBD1D-238E-4E91-B643-84ABA5C99026}" destId="{2FF55C7F-9325-483B-811E-2234FD4AD114}" srcOrd="3" destOrd="0" presId="urn:microsoft.com/office/officeart/2005/8/layout/lProcess2"/>
    <dgm:cxn modelId="{4F3ED79C-D100-4F36-96E3-1B2F2E1359CF}" type="presParOf" srcId="{A89FBD1D-238E-4E91-B643-84ABA5C99026}" destId="{0BBCF615-47EA-4627-AF90-89B40B748315}" srcOrd="4" destOrd="0" presId="urn:microsoft.com/office/officeart/2005/8/layout/lProcess2"/>
    <dgm:cxn modelId="{823F84FA-0F22-446D-A1A7-61BCE31ECCDE}" type="presParOf" srcId="{A89FBD1D-238E-4E91-B643-84ABA5C99026}" destId="{6319C6FE-DEE2-457F-ADA7-DE3273E63442}" srcOrd="5" destOrd="0" presId="urn:microsoft.com/office/officeart/2005/8/layout/lProcess2"/>
    <dgm:cxn modelId="{2BED58B5-4D68-4CD9-A651-8FA1905DEFD0}" type="presParOf" srcId="{A89FBD1D-238E-4E91-B643-84ABA5C99026}" destId="{5AE25BAE-A97D-4699-AF39-49AF1F0F153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395A-0207-4A51-8B8B-C198457BAEB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EA611-995A-4923-A349-D34A7DC4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106" y="2050210"/>
            <a:ext cx="9144000" cy="2387600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Pemodelan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smtClean="0">
                <a:solidFill>
                  <a:schemeClr val="bg1"/>
                </a:solidFill>
              </a:rPr>
              <a:t>Diagram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err="1" smtClean="0">
                <a:solidFill>
                  <a:schemeClr val="bg1"/>
                </a:solidFill>
              </a:rPr>
              <a:t>Zyad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Rusdi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AB86551-72EE-43EB-B674-F7BD4344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6851"/>
          </a:xfrm>
        </p:spPr>
        <p:txBody>
          <a:bodyPr>
            <a:normAutofit/>
          </a:bodyPr>
          <a:lstStyle/>
          <a:p>
            <a:r>
              <a:rPr lang="id-ID" sz="3600" dirty="0" err="1"/>
              <a:t>Class</a:t>
            </a:r>
            <a:r>
              <a:rPr lang="id-ID" sz="3600" dirty="0"/>
              <a:t> Diagram: </a:t>
            </a:r>
            <a:r>
              <a:rPr lang="id-ID" sz="3600" dirty="0" err="1"/>
              <a:t>MusicPedia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A64B33-410F-4D72-A914-960D28F5AC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62D689-1558-4AC9-9DEC-1E5616BCD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3324" r="833" b="983"/>
          <a:stretch/>
        </p:blipFill>
        <p:spPr>
          <a:xfrm>
            <a:off x="1752600" y="770254"/>
            <a:ext cx="8686800" cy="60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4116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Lihat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id-ID" sz="3200" dirty="0"/>
              <a:t> </a:t>
            </a:r>
            <a:r>
              <a:rPr lang="en-US" sz="3200" dirty="0"/>
              <a:t>System Request yang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buat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Pahami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id-ID" sz="3200" dirty="0" err="1"/>
              <a:t>Activity</a:t>
            </a:r>
            <a:r>
              <a:rPr lang="id-ID" sz="3200" dirty="0"/>
              <a:t> Diagram, Use Case Diagram, dan Sequence Diagram yang telah anda buat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/>
              <a:t>Lanjutkan dengan membuat </a:t>
            </a:r>
            <a:r>
              <a:rPr lang="id-ID" sz="3200" dirty="0">
                <a:solidFill>
                  <a:srgbClr val="C00000"/>
                </a:solidFill>
              </a:rPr>
              <a:t>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C00000"/>
                </a:solidFill>
              </a:rPr>
              <a:t>Masukkan method </a:t>
            </a:r>
            <a:r>
              <a:rPr lang="id-ID" sz="3200" dirty="0"/>
              <a:t>(message di Sequence Diagram) ke dalam setiap </a:t>
            </a:r>
            <a:r>
              <a:rPr lang="id-ID" sz="3200" dirty="0" err="1"/>
              <a:t>class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C00000"/>
                </a:solidFill>
              </a:rPr>
              <a:t>Generate code </a:t>
            </a:r>
            <a:r>
              <a:rPr lang="id-ID" sz="3200" dirty="0"/>
              <a:t>secara otomatis dari Class Diagram tersebut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Exercise: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CCB263-C453-4C70-ACD0-42076005ED00}"/>
              </a:ext>
            </a:extLst>
          </p:cNvPr>
          <p:cNvSpPr txBox="1"/>
          <p:nvPr/>
        </p:nvSpPr>
        <p:spPr>
          <a:xfrm>
            <a:off x="1524000" y="0"/>
            <a:ext cx="9144000" cy="3570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id-ID" sz="400" dirty="0"/>
          </a:p>
          <a:p>
            <a:r>
              <a:rPr lang="id-ID" sz="4000" dirty="0">
                <a:latin typeface="+mj-lt"/>
              </a:rPr>
              <a:t>UML </a:t>
            </a:r>
            <a:r>
              <a:rPr lang="id-ID" sz="4000" dirty="0" err="1">
                <a:latin typeface="+mj-lt"/>
              </a:rPr>
              <a:t>based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Software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Analysis</a:t>
            </a:r>
            <a:r>
              <a:rPr lang="id-ID" sz="4000" dirty="0">
                <a:latin typeface="+mj-lt"/>
              </a:rPr>
              <a:t> </a:t>
            </a:r>
            <a:r>
              <a:rPr lang="id-ID" sz="4000" dirty="0" err="1">
                <a:latin typeface="+mj-lt"/>
              </a:rPr>
              <a:t>and</a:t>
            </a:r>
            <a:r>
              <a:rPr lang="id-ID" sz="4000" dirty="0">
                <a:latin typeface="+mj-lt"/>
              </a:rPr>
              <a:t> Design</a:t>
            </a:r>
            <a:r>
              <a:rPr lang="id-ID" sz="3200" dirty="0">
                <a:latin typeface="+mj-lt"/>
              </a:rPr>
              <a:t/>
            </a:r>
            <a:br>
              <a:rPr lang="id-ID" sz="3200" dirty="0">
                <a:latin typeface="+mj-lt"/>
              </a:rPr>
            </a:br>
            <a:r>
              <a:rPr lang="id-ID" sz="2000" i="1" dirty="0">
                <a:latin typeface="+mj-lt"/>
              </a:rPr>
              <a:t>(Wahono, 2009)</a:t>
            </a:r>
            <a:endParaRPr lang="id-ID" sz="1400" i="1" dirty="0">
              <a:latin typeface="+mj-lt"/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B5AFAE9-FB5A-4182-AE3C-69C1DB3D8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05000" y="1104900"/>
          <a:ext cx="850149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809BF3-E20B-41B2-8DDE-96C85D40C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B15C5B3F-F458-43EB-A8D9-A3E498E082BF}"/>
              </a:ext>
            </a:extLst>
          </p:cNvPr>
          <p:cNvSpPr/>
          <p:nvPr/>
        </p:nvSpPr>
        <p:spPr>
          <a:xfrm>
            <a:off x="5753100" y="3420725"/>
            <a:ext cx="800100" cy="838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47C0D330-D5F7-4088-BA91-03DAF8008ADB}"/>
              </a:ext>
            </a:extLst>
          </p:cNvPr>
          <p:cNvCxnSpPr>
            <a:cxnSpLocks/>
          </p:cNvCxnSpPr>
          <p:nvPr/>
        </p:nvCxnSpPr>
        <p:spPr>
          <a:xfrm flipV="1">
            <a:off x="5067300" y="4876800"/>
            <a:ext cx="1790700" cy="990600"/>
          </a:xfrm>
          <a:prstGeom prst="bentConnector3">
            <a:avLst>
              <a:gd name="adj1" fmla="val -266"/>
            </a:avLst>
          </a:prstGeom>
          <a:ln w="38100">
            <a:solidFill>
              <a:srgbClr val="7030A0"/>
            </a:solidFill>
            <a:headEnd type="oval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28B9A53D-D4E5-4F01-BD33-F17FCBD64B68}"/>
              </a:ext>
            </a:extLst>
          </p:cNvPr>
          <p:cNvCxnSpPr>
            <a:cxnSpLocks/>
          </p:cNvCxnSpPr>
          <p:nvPr/>
        </p:nvCxnSpPr>
        <p:spPr>
          <a:xfrm flipV="1">
            <a:off x="2971800" y="4038600"/>
            <a:ext cx="3886200" cy="1828800"/>
          </a:xfrm>
          <a:prstGeom prst="bentConnector3">
            <a:avLst>
              <a:gd name="adj1" fmla="val -368"/>
            </a:avLst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1AFF1E1B-B3C3-46EF-BEEC-A0AEE3A79685}"/>
              </a:ext>
            </a:extLst>
          </p:cNvPr>
          <p:cNvSpPr/>
          <p:nvPr/>
        </p:nvSpPr>
        <p:spPr>
          <a:xfrm>
            <a:off x="2057401" y="5715000"/>
            <a:ext cx="3886200" cy="685800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F4F94248-063E-47EC-8EF3-E5BFA69FBF37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4114805" y="2971805"/>
            <a:ext cx="2628893" cy="2857498"/>
          </a:xfrm>
          <a:prstGeom prst="bentConnector2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981201"/>
            <a:ext cx="4248150" cy="3505199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MenuPIN</a:t>
            </a:r>
            <a:r>
              <a:rPr lang="id-ID" dirty="0"/>
              <a:t>{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 ........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4243B-BB69-4FB6-8264-E1859ED29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2" t="20378" r="9423" b="7655"/>
          <a:stretch/>
        </p:blipFill>
        <p:spPr>
          <a:xfrm>
            <a:off x="2055160" y="2209800"/>
            <a:ext cx="301214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1671" y="1295400"/>
            <a:ext cx="11214847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rgbClr val="C00000"/>
                </a:solidFill>
              </a:rPr>
              <a:t>Visibility</a:t>
            </a:r>
            <a:r>
              <a:rPr lang="en-US" sz="3600" dirty="0"/>
              <a:t> of attributes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+</a:t>
            </a:r>
            <a:r>
              <a:rPr lang="id-ID" sz="3200" b="1" dirty="0">
                <a:solidFill>
                  <a:srgbClr val="C00000"/>
                </a:solidFill>
              </a:rPr>
              <a:t>  </a:t>
            </a:r>
            <a:r>
              <a:rPr lang="en-US" sz="3200" b="1" dirty="0"/>
              <a:t>Public</a:t>
            </a:r>
            <a:r>
              <a:rPr lang="en-US" sz="3200" dirty="0"/>
              <a:t>: </a:t>
            </a:r>
            <a:r>
              <a:rPr lang="nn-NO" sz="3200" dirty="0"/>
              <a:t>tidak tersembunyi dari objek apa </a:t>
            </a:r>
            <a:r>
              <a:rPr lang="nn-NO" sz="3200" dirty="0" smtClean="0"/>
              <a:t>pun</a:t>
            </a:r>
          </a:p>
          <a:p>
            <a:pPr lvl="1"/>
            <a:r>
              <a:rPr lang="en-US" sz="3200" b="1" dirty="0" smtClean="0">
                <a:solidFill>
                  <a:srgbClr val="C00000"/>
                </a:solidFill>
              </a:rPr>
              <a:t>#</a:t>
            </a:r>
            <a:r>
              <a:rPr lang="id-ID" sz="3200" b="1" dirty="0" smtClean="0">
                <a:solidFill>
                  <a:srgbClr val="C00000"/>
                </a:solidFill>
              </a:rPr>
              <a:t>  </a:t>
            </a:r>
            <a:r>
              <a:rPr lang="en-US" sz="3200" b="1" dirty="0"/>
              <a:t>Protected</a:t>
            </a:r>
            <a:r>
              <a:rPr lang="en-US" sz="3200" dirty="0"/>
              <a:t>: </a:t>
            </a:r>
            <a:r>
              <a:rPr lang="en-US" sz="3200" dirty="0" err="1"/>
              <a:t>tersembunyi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</a:t>
            </a:r>
            <a:r>
              <a:rPr lang="en-US" sz="3200" dirty="0" err="1"/>
              <a:t>kecuali</a:t>
            </a:r>
            <a:r>
              <a:rPr lang="en-US" sz="3200" dirty="0"/>
              <a:t> </a:t>
            </a:r>
            <a:r>
              <a:rPr lang="en-US" sz="3200" dirty="0" err="1"/>
              <a:t>subkelas</a:t>
            </a:r>
            <a:r>
              <a:rPr lang="en-US" sz="3200" dirty="0"/>
              <a:t> </a:t>
            </a:r>
            <a:r>
              <a:rPr lang="en-US" sz="3200" dirty="0" err="1" smtClean="0"/>
              <a:t>langsung</a:t>
            </a:r>
            <a:endParaRPr lang="en-US" sz="3200" dirty="0" smtClean="0"/>
          </a:p>
          <a:p>
            <a:pPr lvl="1"/>
            <a:r>
              <a:rPr lang="en-US" sz="3200" b="1" dirty="0" smtClean="0">
                <a:solidFill>
                  <a:srgbClr val="C00000"/>
                </a:solidFill>
              </a:rPr>
              <a:t>–</a:t>
            </a:r>
            <a:r>
              <a:rPr lang="id-ID" sz="3200" b="1" dirty="0" smtClean="0">
                <a:solidFill>
                  <a:srgbClr val="C00000"/>
                </a:solidFill>
              </a:rPr>
              <a:t>  </a:t>
            </a:r>
            <a:r>
              <a:rPr lang="en-US" sz="3200" b="1" dirty="0"/>
              <a:t>Private</a:t>
            </a:r>
            <a:r>
              <a:rPr lang="en-US" sz="3200" dirty="0"/>
              <a:t>: </a:t>
            </a:r>
            <a:r>
              <a:rPr lang="fi-FI" sz="3200" dirty="0"/>
              <a:t>tersembunyi dari semua kelas </a:t>
            </a:r>
            <a:r>
              <a:rPr lang="fi-FI" sz="3200" dirty="0" smtClean="0"/>
              <a:t>lainnya</a:t>
            </a:r>
          </a:p>
          <a:p>
            <a:pPr lvl="1"/>
            <a:r>
              <a:rPr lang="en-US" sz="3200" dirty="0" smtClean="0">
                <a:solidFill>
                  <a:srgbClr val="C00000"/>
                </a:solidFill>
              </a:rPr>
              <a:t>Default </a:t>
            </a:r>
            <a:r>
              <a:rPr lang="en-US" sz="3200" dirty="0" err="1" smtClean="0">
                <a:solidFill>
                  <a:srgbClr val="C00000"/>
                </a:solidFill>
              </a:rPr>
              <a:t>adalah</a:t>
            </a:r>
            <a:r>
              <a:rPr lang="en-US" sz="3200" dirty="0" smtClean="0">
                <a:solidFill>
                  <a:srgbClr val="C00000"/>
                </a:solidFill>
              </a:rPr>
              <a:t> private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65094" y="53514"/>
            <a:ext cx="10515600" cy="777875"/>
          </a:xfrm>
        </p:spPr>
        <p:txBody>
          <a:bodyPr/>
          <a:lstStyle/>
          <a:p>
            <a:pPr eaLnBrk="1" hangingPunct="1"/>
            <a:r>
              <a:rPr lang="en-US" dirty="0"/>
              <a:t>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143001"/>
            <a:ext cx="4629150" cy="4572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9144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1800" dirty="0"/>
              <a:t>  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ManajerValidasi</a:t>
            </a:r>
            <a:r>
              <a:rPr lang="en-US" sz="2000" dirty="0"/>
              <a:t> </a:t>
            </a:r>
            <a:r>
              <a:rPr lang="en-US" sz="2000" b="1" dirty="0"/>
              <a:t>{</a:t>
            </a:r>
            <a:endParaRPr lang="en-US" sz="2000" dirty="0"/>
          </a:p>
          <a:p>
            <a:pPr marL="0">
              <a:lnSpc>
                <a:spcPts val="1400"/>
              </a:lnSpc>
              <a:spcBef>
                <a:spcPts val="600"/>
              </a:spcBef>
            </a:pP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dirty="0"/>
              <a:t>           </a:t>
            </a:r>
            <a:r>
              <a:rPr lang="en-US" sz="2000" dirty="0"/>
              <a:t>private Login </a:t>
            </a:r>
            <a:r>
              <a:rPr lang="en-US" sz="2000" dirty="0" err="1"/>
              <a:t>m_Login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id-ID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dirty="0"/>
              <a:t>           </a:t>
            </a:r>
            <a:r>
              <a:rPr lang="en-US" sz="2000" dirty="0"/>
              <a:t>public int </a:t>
            </a:r>
            <a:r>
              <a:rPr lang="en-US" sz="2000" dirty="0" err="1"/>
              <a:t>validasiKartu</a:t>
            </a:r>
            <a:r>
              <a:rPr lang="en-US" sz="2000" b="1" dirty="0"/>
              <a:t>(){</a:t>
            </a:r>
            <a:endParaRPr lang="id-ID" sz="2000" b="1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sz="2000" dirty="0"/>
              <a:t>	return 0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b="1" dirty="0"/>
              <a:t>            </a:t>
            </a:r>
            <a:r>
              <a:rPr lang="en-US" sz="2000" b="1" dirty="0"/>
              <a:t>}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id-ID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dirty="0"/>
              <a:t>            </a:t>
            </a:r>
            <a:r>
              <a:rPr lang="en-US" sz="2000" dirty="0"/>
              <a:t>public int </a:t>
            </a:r>
            <a:r>
              <a:rPr lang="en-US" sz="2000" dirty="0" err="1"/>
              <a:t>validasiPIN</a:t>
            </a:r>
            <a:r>
              <a:rPr lang="en-US" sz="2000" b="1" dirty="0"/>
              <a:t>(){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sz="2000" dirty="0"/>
              <a:t>	return 0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b="1" dirty="0"/>
              <a:t>            </a:t>
            </a:r>
            <a:r>
              <a:rPr lang="en-US" sz="2000" b="1" dirty="0"/>
              <a:t>}</a:t>
            </a:r>
            <a:endParaRPr lang="en-US" sz="2000" dirty="0"/>
          </a:p>
          <a:p>
            <a:pPr marL="0">
              <a:lnSpc>
                <a:spcPts val="1400"/>
              </a:lnSpc>
              <a:spcBef>
                <a:spcPts val="600"/>
              </a:spcBef>
            </a:pP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dirty="0"/>
              <a:t>             </a:t>
            </a:r>
            <a:r>
              <a:rPr lang="en-US" sz="2000" dirty="0"/>
              <a:t>public void </a:t>
            </a:r>
            <a:r>
              <a:rPr lang="en-US" sz="2000" dirty="0" err="1"/>
              <a:t>blokirKartu</a:t>
            </a:r>
            <a:r>
              <a:rPr lang="en-US" sz="2000" b="1" dirty="0"/>
              <a:t>(){</a:t>
            </a:r>
            <a:r>
              <a:rPr lang="en-US" sz="2000" dirty="0"/>
              <a:t>	</a:t>
            </a:r>
            <a:endParaRPr lang="id-ID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sz="2000" dirty="0"/>
              <a:t>	</a:t>
            </a:r>
            <a:endParaRPr lang="id-ID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dirty="0"/>
              <a:t>             }</a:t>
            </a:r>
            <a:endParaRPr lang="en-US" sz="2000" dirty="0"/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id-ID" sz="2000" b="1" dirty="0"/>
              <a:t>    </a:t>
            </a:r>
            <a:r>
              <a:rPr lang="en-US" sz="2000" b="1" dirty="0"/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2562"/>
            <a:ext cx="10515600" cy="1325563"/>
          </a:xfrm>
        </p:spPr>
        <p:txBody>
          <a:bodyPr/>
          <a:lstStyle/>
          <a:p>
            <a:r>
              <a:rPr lang="en-US" dirty="0"/>
              <a:t>Class with Attribute and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C60B616-C66A-4987-BD6E-A56F3D193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2" t="18954" r="11790" b="3504"/>
          <a:stretch/>
        </p:blipFill>
        <p:spPr>
          <a:xfrm>
            <a:off x="1905000" y="1905000"/>
            <a:ext cx="2895600" cy="27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05436" y="609149"/>
            <a:ext cx="9695328" cy="5468922"/>
          </a:xfrm>
          <a:noFill/>
        </p:spPr>
        <p:txBody>
          <a:bodyPr>
            <a:norm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Generalization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70C0"/>
                </a:solidFill>
              </a:rPr>
              <a:t>Is-A</a:t>
            </a:r>
            <a:r>
              <a:rPr lang="en-US" sz="2000" dirty="0"/>
              <a:t>”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/</a:t>
            </a:r>
            <a:r>
              <a:rPr lang="en-US" sz="2000" dirty="0"/>
              <a:t> relationship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err="1"/>
              <a:t>Mengaktifkan</a:t>
            </a:r>
            <a:r>
              <a:rPr lang="en-US" sz="2000" dirty="0"/>
              <a:t> </a:t>
            </a:r>
            <a:r>
              <a:rPr lang="en-US" sz="2000" dirty="0" err="1"/>
              <a:t>pewarisan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&amp; </a:t>
            </a:r>
            <a:r>
              <a:rPr lang="en-US" sz="2000" dirty="0" err="1" smtClean="0"/>
              <a:t>operasi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Subclasses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 err="1">
                <a:solidFill>
                  <a:srgbClr val="0070C0"/>
                </a:solidFill>
              </a:rPr>
              <a:t>superclasses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Aggregation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70C0"/>
                </a:solidFill>
              </a:rPr>
              <a:t>Has-A</a:t>
            </a:r>
            <a:r>
              <a:rPr lang="en-US" sz="2000" dirty="0"/>
              <a:t>” </a:t>
            </a:r>
            <a:r>
              <a:rPr lang="en-US" sz="2000" dirty="0" smtClean="0"/>
              <a:t>relationship/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Mengaitkan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keutuhan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dekomposisi</a:t>
            </a:r>
            <a:endParaRPr lang="en-US" sz="2000" dirty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Composition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0070C0"/>
                </a:solidFill>
              </a:rPr>
              <a:t>Has-A</a:t>
            </a:r>
            <a:r>
              <a:rPr lang="en-US" sz="2000" dirty="0"/>
              <a:t>” relationship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tapi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kuat</a:t>
            </a:r>
            <a:r>
              <a:rPr lang="en-US" sz="2000" dirty="0" smtClean="0"/>
              <a:t> </a:t>
            </a:r>
            <a:r>
              <a:rPr lang="en-US" sz="2000" dirty="0" err="1" smtClean="0"/>
              <a:t>daripada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Aggregation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Association</a:t>
            </a:r>
          </a:p>
          <a:p>
            <a:pPr lvl="1"/>
            <a:r>
              <a:rPr lang="en-US" sz="2000" dirty="0" err="1"/>
              <a:t>Hubungan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 smtClean="0"/>
              <a:t>cocok</a:t>
            </a:r>
            <a:r>
              <a:rPr lang="en-US" sz="2000" dirty="0" smtClean="0"/>
              <a:t> “</a:t>
            </a:r>
            <a:r>
              <a:rPr lang="en-US" sz="2000" dirty="0"/>
              <a:t>Is-A” or “Has-A”</a:t>
            </a:r>
          </a:p>
          <a:p>
            <a:pPr lvl="1"/>
            <a:r>
              <a:rPr lang="en-US" sz="2000" dirty="0" err="1"/>
              <a:t>Seringkali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lemah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“Has-A</a:t>
            </a:r>
            <a:r>
              <a:rPr lang="en-US" sz="2000" dirty="0">
                <a:solidFill>
                  <a:srgbClr val="0070C0"/>
                </a:solidFill>
              </a:rPr>
              <a:t>”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</a:rPr>
              <a:t>Macam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macam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Hubungan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antar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kelas</a:t>
            </a:r>
            <a:endParaRPr lang="en-US" sz="2000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05435" y="0"/>
            <a:ext cx="10515600" cy="6091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242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Association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9907E2-9CEA-4669-B988-F996C1BB0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7" t="21725" r="5331" b="7782"/>
          <a:stretch/>
        </p:blipFill>
        <p:spPr>
          <a:xfrm>
            <a:off x="1663972" y="832349"/>
            <a:ext cx="4862868" cy="16768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0AFADDC-7094-4B4E-91C4-3CF546035D06}"/>
              </a:ext>
            </a:extLst>
          </p:cNvPr>
          <p:cNvSpPr txBox="1">
            <a:spLocks/>
          </p:cNvSpPr>
          <p:nvPr/>
        </p:nvSpPr>
        <p:spPr>
          <a:xfrm>
            <a:off x="1779784" y="2693945"/>
            <a:ext cx="4114800" cy="3962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ManajerValidasi</a:t>
            </a:r>
            <a:r>
              <a:rPr lang="en-US" sz="1800" dirty="0"/>
              <a:t> </a:t>
            </a:r>
            <a:r>
              <a:rPr lang="en-US" sz="1800" b="1" dirty="0"/>
              <a:t>{</a:t>
            </a:r>
            <a:endParaRPr lang="en-US" sz="1800" dirty="0"/>
          </a:p>
          <a:p>
            <a:pPr marL="0">
              <a:lnSpc>
                <a:spcPts val="12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</a:t>
            </a:r>
            <a:r>
              <a:rPr lang="en-US" sz="1800" dirty="0"/>
              <a:t>private Login </a:t>
            </a:r>
            <a:r>
              <a:rPr lang="en-US" sz="1800" dirty="0" err="1"/>
              <a:t>m_Login</a:t>
            </a:r>
            <a:r>
              <a:rPr lang="en-US" sz="1800" b="1" dirty="0"/>
              <a:t>;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</a:t>
            </a:r>
            <a:r>
              <a:rPr lang="en-US" sz="1800" dirty="0"/>
              <a:t>public int </a:t>
            </a:r>
            <a:r>
              <a:rPr lang="en-US" sz="1800" dirty="0" err="1"/>
              <a:t>validasiKartu</a:t>
            </a:r>
            <a:r>
              <a:rPr lang="en-US" sz="1800" b="1" dirty="0"/>
              <a:t>(){</a:t>
            </a:r>
            <a:endParaRPr lang="id-ID" sz="1800" b="1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return 0</a:t>
            </a:r>
            <a:r>
              <a:rPr lang="en-US" sz="1800" b="1" dirty="0"/>
              <a:t>;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        </a:t>
            </a:r>
            <a:r>
              <a:rPr lang="en-US" sz="1800" b="1" dirty="0"/>
              <a:t>}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</a:t>
            </a:r>
            <a:r>
              <a:rPr lang="en-US" sz="1800" dirty="0"/>
              <a:t>public int </a:t>
            </a:r>
            <a:r>
              <a:rPr lang="en-US" sz="1800" dirty="0" err="1"/>
              <a:t>validasiPIN</a:t>
            </a:r>
            <a:r>
              <a:rPr lang="en-US" sz="1800" b="1" dirty="0"/>
              <a:t>(){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       	int pin = </a:t>
            </a:r>
            <a:r>
              <a:rPr lang="en-US" sz="1800" dirty="0" err="1"/>
              <a:t>m_login.getPIN</a:t>
            </a:r>
            <a:r>
              <a:rPr lang="en-US" sz="1800" dirty="0"/>
              <a:t>();	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return 0</a:t>
            </a:r>
            <a:r>
              <a:rPr lang="en-US" sz="1800" b="1" dirty="0"/>
              <a:t>;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        </a:t>
            </a:r>
            <a:r>
              <a:rPr lang="en-US" sz="1800" b="1" dirty="0"/>
              <a:t>}</a:t>
            </a:r>
            <a:endParaRPr lang="en-US" sz="1800" dirty="0"/>
          </a:p>
          <a:p>
            <a:pPr marL="0">
              <a:lnSpc>
                <a:spcPts val="12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 </a:t>
            </a:r>
            <a:r>
              <a:rPr lang="en-US" sz="1800" dirty="0"/>
              <a:t>public void </a:t>
            </a:r>
            <a:r>
              <a:rPr lang="en-US" sz="1800" dirty="0" err="1"/>
              <a:t>blokirKartu</a:t>
            </a:r>
            <a:r>
              <a:rPr lang="en-US" sz="1800" b="1" dirty="0"/>
              <a:t>(){</a:t>
            </a:r>
            <a:r>
              <a:rPr lang="en-US" sz="1800" dirty="0"/>
              <a:t>	</a:t>
            </a: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</a:t>
            </a:r>
            <a:endParaRPr lang="id-ID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    }</a:t>
            </a: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</a:t>
            </a:r>
            <a:r>
              <a:rPr lang="en-US" sz="1800" b="1" dirty="0"/>
              <a:t>}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46F1227-BBC5-4355-9B3D-45CF0BBA76E6}"/>
              </a:ext>
            </a:extLst>
          </p:cNvPr>
          <p:cNvSpPr txBox="1">
            <a:spLocks/>
          </p:cNvSpPr>
          <p:nvPr/>
        </p:nvSpPr>
        <p:spPr>
          <a:xfrm>
            <a:off x="6883466" y="3044790"/>
            <a:ext cx="3274004" cy="2364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Login {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</a:t>
            </a:r>
            <a:r>
              <a:rPr lang="en-US" sz="1800" dirty="0"/>
              <a:t>public int </a:t>
            </a:r>
            <a:r>
              <a:rPr lang="en-US" sz="1800" dirty="0" err="1"/>
              <a:t>getPIN</a:t>
            </a:r>
            <a:r>
              <a:rPr lang="en-US" sz="1800" dirty="0"/>
              <a:t>(){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	return 0;</a:t>
            </a:r>
            <a:endParaRPr lang="id-ID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   </a:t>
            </a:r>
            <a:r>
              <a:rPr lang="en-US" sz="1800" dirty="0"/>
              <a:t>}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E47B21-4048-4531-AD9A-CB3704829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11" t="3316" r="21468" b="73989"/>
          <a:stretch/>
        </p:blipFill>
        <p:spPr>
          <a:xfrm>
            <a:off x="6723592" y="636856"/>
            <a:ext cx="3733800" cy="19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92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id-ID" dirty="0"/>
              <a:t>Class </a:t>
            </a:r>
            <a:r>
              <a:rPr lang="en-US" dirty="0"/>
              <a:t>Inheritance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15998A-B978-4492-AF6A-B1BF53E0C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3" t="22012" r="6493" b="10228"/>
          <a:stretch/>
        </p:blipFill>
        <p:spPr>
          <a:xfrm>
            <a:off x="3276600" y="838200"/>
            <a:ext cx="5911516" cy="1676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FC6BF96F-8FA7-4D20-8801-98D03F4D9340}"/>
              </a:ext>
            </a:extLst>
          </p:cNvPr>
          <p:cNvSpPr txBox="1">
            <a:spLocks/>
          </p:cNvSpPr>
          <p:nvPr/>
        </p:nvSpPr>
        <p:spPr>
          <a:xfrm>
            <a:off x="1779784" y="2693945"/>
            <a:ext cx="3274004" cy="1878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</a:t>
            </a:r>
            <a:r>
              <a:rPr lang="id-ID" sz="1800" dirty="0" err="1"/>
              <a:t>MenuUtama</a:t>
            </a:r>
            <a:r>
              <a:rPr lang="en-US" sz="1800" dirty="0"/>
              <a:t> </a:t>
            </a:r>
            <a:r>
              <a:rPr lang="en-US" sz="1800" b="1" dirty="0"/>
              <a:t>{</a:t>
            </a:r>
            <a:endParaRPr lang="en-US" sz="1800" dirty="0"/>
          </a:p>
          <a:p>
            <a:pPr marL="0">
              <a:lnSpc>
                <a:spcPts val="1200"/>
              </a:lnSpc>
              <a:spcBef>
                <a:spcPts val="600"/>
              </a:spcBef>
            </a:pPr>
            <a:endParaRPr lang="en-US" sz="1800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b="1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b="1" dirty="0"/>
              <a:t>       ......</a:t>
            </a:r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b="1" dirty="0"/>
          </a:p>
          <a:p>
            <a:pPr marL="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b="1" dirty="0"/>
              <a:t>}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1AE4545-5522-4474-AA4D-1A385EA468BB}"/>
              </a:ext>
            </a:extLst>
          </p:cNvPr>
          <p:cNvSpPr txBox="1">
            <a:spLocks/>
          </p:cNvSpPr>
          <p:nvPr/>
        </p:nvSpPr>
        <p:spPr>
          <a:xfrm>
            <a:off x="5791200" y="3044790"/>
            <a:ext cx="4621016" cy="2364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id-ID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public class </a:t>
            </a:r>
            <a:r>
              <a:rPr lang="id-ID" sz="1800" dirty="0" err="1"/>
              <a:t>MenuPengambilanUang</a:t>
            </a: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          </a:t>
            </a:r>
            <a:br>
              <a:rPr lang="id-ID" sz="1800" dirty="0"/>
            </a:br>
            <a:r>
              <a:rPr lang="id-ID" sz="1800" dirty="0"/>
              <a:t>             </a:t>
            </a:r>
            <a:r>
              <a:rPr lang="id-ID" sz="1800" dirty="0" err="1">
                <a:solidFill>
                  <a:srgbClr val="FF0000"/>
                </a:solidFill>
              </a:rPr>
              <a:t>extends</a:t>
            </a:r>
            <a:r>
              <a:rPr lang="id-ID" sz="1800" dirty="0"/>
              <a:t> </a:t>
            </a:r>
            <a:r>
              <a:rPr lang="id-ID" sz="1800" dirty="0" err="1"/>
              <a:t>MenuUtama</a:t>
            </a:r>
            <a:r>
              <a:rPr lang="en-US" sz="1800" dirty="0"/>
              <a:t> {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id-ID" sz="1800" dirty="0"/>
              <a:t>      .....</a:t>
            </a:r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91440" indent="0">
              <a:lnSpc>
                <a:spcPts val="12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65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7" y="235138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Diagram: </a:t>
            </a:r>
            <a:r>
              <a:rPr lang="en-US" dirty="0" err="1"/>
              <a:t>Sistem</a:t>
            </a:r>
            <a:r>
              <a:rPr lang="en-US" dirty="0"/>
              <a:t> ATM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067300" y="6644148"/>
            <a:ext cx="2057400" cy="213852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11" t="4581" r="1811" b="1651"/>
          <a:stretch/>
        </p:blipFill>
        <p:spPr>
          <a:xfrm>
            <a:off x="1933574" y="838201"/>
            <a:ext cx="8324852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1171314FEBD42B49CCCBC8D540638" ma:contentTypeVersion="4" ma:contentTypeDescription="Create a new document." ma:contentTypeScope="" ma:versionID="2a66f7f22dc8456b54705a7d179e0ae8">
  <xsd:schema xmlns:xsd="http://www.w3.org/2001/XMLSchema" xmlns:xs="http://www.w3.org/2001/XMLSchema" xmlns:p="http://schemas.microsoft.com/office/2006/metadata/properties" xmlns:ns2="fc750ce1-b4ce-4aa4-b401-b2c8a3093a22" targetNamespace="http://schemas.microsoft.com/office/2006/metadata/properties" ma:root="true" ma:fieldsID="d16e97cd3c7070b575b41437affc357c" ns2:_="">
    <xsd:import namespace="fc750ce1-b4ce-4aa4-b401-b2c8a3093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50ce1-b4ce-4aa4-b401-b2c8a3093a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D42158-FE53-43A2-AA1B-F6C46F9E062C}"/>
</file>

<file path=customXml/itemProps2.xml><?xml version="1.0" encoding="utf-8"?>
<ds:datastoreItem xmlns:ds="http://schemas.openxmlformats.org/officeDocument/2006/customXml" ds:itemID="{640C0EE5-1920-463A-AAC9-0B613AC11AB3}"/>
</file>

<file path=customXml/itemProps3.xml><?xml version="1.0" encoding="utf-8"?>
<ds:datastoreItem xmlns:ds="http://schemas.openxmlformats.org/officeDocument/2006/customXml" ds:itemID="{38D99403-5872-4539-83C9-BE2DD33DD7E2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298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Pemodelan Class Diagram Zyad Rusdi</vt:lpstr>
      <vt:lpstr>PowerPoint Presentation</vt:lpstr>
      <vt:lpstr>Class</vt:lpstr>
      <vt:lpstr>Attributes</vt:lpstr>
      <vt:lpstr>Class with Attribute and Method</vt:lpstr>
      <vt:lpstr>Relationships</vt:lpstr>
      <vt:lpstr>Class Association</vt:lpstr>
      <vt:lpstr>Class Inheritance</vt:lpstr>
      <vt:lpstr>Class Diagram: Sistem ATM</vt:lpstr>
      <vt:lpstr>Class Diagram: MusicPedia</vt:lpstr>
      <vt:lpstr>Exercise: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12</cp:revision>
  <dcterms:created xsi:type="dcterms:W3CDTF">2020-06-08T01:30:48Z</dcterms:created>
  <dcterms:modified xsi:type="dcterms:W3CDTF">2021-06-29T03:26:42Z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0x01010026F1171314FEBD42B49CCCBC8D540638</vt:lpwstr>
  </property>
</Properties>
</file>