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655E0-B30D-4860-A136-814661A027C4}" type="doc">
      <dgm:prSet loTypeId="urn:microsoft.com/office/officeart/2005/8/layout/lProcess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0C5A91-0D63-452A-A323-5239144322BC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d-ID" sz="3600" dirty="0"/>
            <a:t>1. Systems </a:t>
          </a:r>
          <a:r>
            <a:rPr lang="id-ID" sz="3600" b="1" dirty="0"/>
            <a:t>Analysis</a:t>
          </a:r>
          <a:endParaRPr lang="en-US" sz="3600" b="1" dirty="0"/>
        </a:p>
      </dgm:t>
    </dgm:pt>
    <dgm:pt modelId="{927D4F5E-5743-4256-B10E-20C3481C9622}" type="parTrans" cxnId="{FA9F72EF-C39A-4A88-BD11-2F0B86ECB3D7}">
      <dgm:prSet/>
      <dgm:spPr/>
      <dgm:t>
        <a:bodyPr/>
        <a:lstStyle/>
        <a:p>
          <a:endParaRPr lang="en-US"/>
        </a:p>
      </dgm:t>
    </dgm:pt>
    <dgm:pt modelId="{3F068D36-6192-4A80-AB81-CB9A932FC920}" type="sibTrans" cxnId="{FA9F72EF-C39A-4A88-BD11-2F0B86ECB3D7}">
      <dgm:prSet/>
      <dgm:spPr/>
      <dgm:t>
        <a:bodyPr/>
        <a:lstStyle/>
        <a:p>
          <a:endParaRPr lang="en-US"/>
        </a:p>
      </dgm:t>
    </dgm:pt>
    <dgm:pt modelId="{D27C9651-A0BD-4B08-8F9C-202E617721FA}">
      <dgm:prSet phldrT="[Text]" custT="1"/>
      <dgm:spPr/>
      <dgm:t>
        <a:bodyPr/>
        <a:lstStyle/>
        <a:p>
          <a:pPr algn="ctr"/>
          <a:r>
            <a:rPr lang="id-ID" sz="2000" dirty="0"/>
            <a:t>1.1 Identifikasi Proses Bisnis dengan </a:t>
          </a:r>
          <a:r>
            <a:rPr lang="id-ID" sz="2000" b="1" dirty="0"/>
            <a:t>Use </a:t>
          </a:r>
          <a:r>
            <a:rPr lang="id-ID" sz="2000" b="1" dirty="0" err="1"/>
            <a:t>Case</a:t>
          </a:r>
          <a:r>
            <a:rPr lang="id-ID" sz="2000" b="1" dirty="0"/>
            <a:t> Diagram</a:t>
          </a:r>
          <a:endParaRPr lang="en-US" sz="2000" b="1" dirty="0"/>
        </a:p>
      </dgm:t>
    </dgm:pt>
    <dgm:pt modelId="{CA150339-F809-4422-A354-02BC6E44936C}" type="parTrans" cxnId="{95C28A8B-2A9B-415E-A280-F5AADFAABBCD}">
      <dgm:prSet/>
      <dgm:spPr/>
      <dgm:t>
        <a:bodyPr/>
        <a:lstStyle/>
        <a:p>
          <a:endParaRPr lang="en-US"/>
        </a:p>
      </dgm:t>
    </dgm:pt>
    <dgm:pt modelId="{F6F2D8C4-49A3-4303-98BA-929B5DE6E489}" type="sibTrans" cxnId="{95C28A8B-2A9B-415E-A280-F5AADFAABBCD}">
      <dgm:prSet/>
      <dgm:spPr/>
      <dgm:t>
        <a:bodyPr/>
        <a:lstStyle/>
        <a:p>
          <a:endParaRPr lang="en-US"/>
        </a:p>
      </dgm:t>
    </dgm:pt>
    <dgm:pt modelId="{B838DED7-2116-4446-8E2C-58BC68478480}">
      <dgm:prSet phldrT="[Text]" custT="1"/>
      <dgm:spPr/>
      <dgm:t>
        <a:bodyPr/>
        <a:lstStyle/>
        <a:p>
          <a:pPr algn="ctr"/>
          <a:r>
            <a:rPr lang="id-ID" sz="2000" dirty="0"/>
            <a:t>1.2 Pemodelan Proses Bisnis dengan </a:t>
          </a:r>
          <a:r>
            <a:rPr lang="id-ID" sz="2000" b="1" dirty="0" err="1"/>
            <a:t>Activity</a:t>
          </a:r>
          <a:r>
            <a:rPr lang="id-ID" sz="2000" b="1" dirty="0"/>
            <a:t> Diagram </a:t>
          </a:r>
          <a:r>
            <a:rPr lang="id-ID" sz="2000" dirty="0"/>
            <a:t>atau </a:t>
          </a:r>
          <a:r>
            <a:rPr lang="id-ID" sz="2000" b="1" dirty="0"/>
            <a:t>BPMN</a:t>
          </a:r>
          <a:endParaRPr lang="en-US" sz="2000" b="1" dirty="0"/>
        </a:p>
      </dgm:t>
    </dgm:pt>
    <dgm:pt modelId="{A3979FF1-E3F1-4E1C-BCCF-0835C0585AB7}" type="parTrans" cxnId="{DD394796-6613-4ABF-BA48-720BD03B5156}">
      <dgm:prSet/>
      <dgm:spPr/>
      <dgm:t>
        <a:bodyPr/>
        <a:lstStyle/>
        <a:p>
          <a:endParaRPr lang="en-US"/>
        </a:p>
      </dgm:t>
    </dgm:pt>
    <dgm:pt modelId="{5C009954-7444-4C41-BA33-6CE3B00D11D1}" type="sibTrans" cxnId="{DD394796-6613-4ABF-BA48-720BD03B5156}">
      <dgm:prSet/>
      <dgm:spPr/>
      <dgm:t>
        <a:bodyPr/>
        <a:lstStyle/>
        <a:p>
          <a:endParaRPr lang="en-US"/>
        </a:p>
      </dgm:t>
    </dgm:pt>
    <dgm:pt modelId="{9DBA40C5-9CC3-4FD0-A71B-AEE6818BAB0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id-ID" sz="3600" dirty="0"/>
            <a:t>2. Systems </a:t>
          </a:r>
          <a:r>
            <a:rPr lang="id-ID" sz="3600" b="1" dirty="0"/>
            <a:t>Design</a:t>
          </a:r>
          <a:endParaRPr lang="en-US" sz="3600" b="1" dirty="0"/>
        </a:p>
      </dgm:t>
    </dgm:pt>
    <dgm:pt modelId="{D3770AE7-A2C8-4864-BEBA-3C7A9C939394}" type="parTrans" cxnId="{63F73654-5ADB-4533-AEED-D06BDA8CD469}">
      <dgm:prSet/>
      <dgm:spPr/>
      <dgm:t>
        <a:bodyPr/>
        <a:lstStyle/>
        <a:p>
          <a:endParaRPr lang="en-US"/>
        </a:p>
      </dgm:t>
    </dgm:pt>
    <dgm:pt modelId="{C30E3D7E-205C-4B27-B6A1-D4E8329725EF}" type="sibTrans" cxnId="{63F73654-5ADB-4533-AEED-D06BDA8CD469}">
      <dgm:prSet/>
      <dgm:spPr/>
      <dgm:t>
        <a:bodyPr/>
        <a:lstStyle/>
        <a:p>
          <a:endParaRPr lang="en-US"/>
        </a:p>
      </dgm:t>
    </dgm:pt>
    <dgm:pt modelId="{1D13ED02-546C-47BD-B9E1-E6CFB819E20F}">
      <dgm:prSet phldrT="[Text]" custT="1"/>
      <dgm:spPr/>
      <dgm:t>
        <a:bodyPr/>
        <a:lstStyle/>
        <a:p>
          <a:pPr algn="ctr"/>
          <a:r>
            <a:rPr lang="id-ID" sz="2000" dirty="0"/>
            <a:t>2.1 Pemodelan </a:t>
          </a:r>
          <a:r>
            <a:rPr lang="id-ID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</a:p>
      </dgm:t>
    </dgm:pt>
    <dgm:pt modelId="{34F1518E-4E80-467D-829D-3BDF5AF6076A}" type="parTrans" cxnId="{B53F6B18-4DB1-432C-A3F3-E077DDA85202}">
      <dgm:prSet/>
      <dgm:spPr/>
      <dgm:t>
        <a:bodyPr/>
        <a:lstStyle/>
        <a:p>
          <a:endParaRPr lang="en-US"/>
        </a:p>
      </dgm:t>
    </dgm:pt>
    <dgm:pt modelId="{78F3C99A-C3CB-4E1D-AD77-04157C994FB9}" type="sibTrans" cxnId="{B53F6B18-4DB1-432C-A3F3-E077DDA85202}">
      <dgm:prSet/>
      <dgm:spPr/>
      <dgm:t>
        <a:bodyPr/>
        <a:lstStyle/>
        <a:p>
          <a:endParaRPr lang="en-US"/>
        </a:p>
      </dgm:t>
    </dgm:pt>
    <dgm:pt modelId="{709E1084-337B-4D77-BBAA-BDC6089DB190}">
      <dgm:prSet phldrT="[Text]" custT="1"/>
      <dgm:spPr/>
      <dgm:t>
        <a:bodyPr/>
        <a:lstStyle/>
        <a:p>
          <a:pPr algn="ctr"/>
          <a:r>
            <a:rPr lang="id-ID" sz="2000" dirty="0"/>
            <a:t>2.2 Pemodelan 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r>
            <a:rPr lang="id-ID" sz="20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Interface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Design</a:t>
          </a:r>
          <a:endParaRPr lang="en-US" sz="20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2604A-DDB7-4E37-81E0-431F1CA73E4A}" type="parTrans" cxnId="{05E18E68-4604-4954-8224-D8251C3A9B08}">
      <dgm:prSet/>
      <dgm:spPr/>
      <dgm:t>
        <a:bodyPr/>
        <a:lstStyle/>
        <a:p>
          <a:endParaRPr lang="en-US"/>
        </a:p>
      </dgm:t>
    </dgm:pt>
    <dgm:pt modelId="{45EF20EA-4A26-4588-9122-B5C29F590FFD}" type="sibTrans" cxnId="{05E18E68-4604-4954-8224-D8251C3A9B08}">
      <dgm:prSet/>
      <dgm:spPr/>
      <dgm:t>
        <a:bodyPr/>
        <a:lstStyle/>
        <a:p>
          <a:endParaRPr lang="en-US"/>
        </a:p>
      </dgm:t>
    </dgm:pt>
    <dgm:pt modelId="{3AFE7BD4-5481-48FF-B2D4-EDADF2E89C28}">
      <dgm:prSet phldrT="[Text]" custT="1"/>
      <dgm:spPr/>
      <dgm:t>
        <a:bodyPr/>
        <a:lstStyle/>
        <a:p>
          <a:pPr algn="ctr"/>
          <a:r>
            <a:rPr lang="id-ID" sz="2000" dirty="0"/>
            <a:t>1.3 Realisasi Proses Bisnis dengan </a:t>
          </a:r>
          <a:r>
            <a:rPr lang="id-ID" sz="2000" b="1" dirty="0" err="1"/>
            <a:t>Sequence</a:t>
          </a:r>
          <a:r>
            <a:rPr lang="id-ID" sz="2000" b="1" dirty="0"/>
            <a:t> Diagram </a:t>
          </a:r>
          <a:br>
            <a:rPr lang="id-ID" sz="2000" b="1" dirty="0"/>
          </a:br>
          <a:r>
            <a:rPr lang="id-ID" sz="1000" b="1" dirty="0"/>
            <a:t/>
          </a:r>
          <a:br>
            <a:rPr lang="id-ID" sz="1000" b="1" dirty="0"/>
          </a:br>
          <a:r>
            <a:rPr lang="id-ID" sz="2000" dirty="0"/>
            <a:t>(</a:t>
          </a:r>
          <a:r>
            <a:rPr lang="id-ID" sz="20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Boundary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 err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r>
            <a:rPr lang="id-ID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id-ID" sz="2000" dirty="0"/>
            <a:t>)</a:t>
          </a:r>
          <a:endParaRPr lang="en-US" sz="1800" dirty="0"/>
        </a:p>
      </dgm:t>
    </dgm:pt>
    <dgm:pt modelId="{1FB3BC8C-F02D-4090-9893-1DCC1958E244}" type="parTrans" cxnId="{BC3402EB-9FE9-416F-B6DB-4FB3585C945F}">
      <dgm:prSet/>
      <dgm:spPr/>
      <dgm:t>
        <a:bodyPr/>
        <a:lstStyle/>
        <a:p>
          <a:endParaRPr lang="en-US"/>
        </a:p>
      </dgm:t>
    </dgm:pt>
    <dgm:pt modelId="{7EE39285-D24B-4071-97A7-9B0A04794FC7}" type="sibTrans" cxnId="{BC3402EB-9FE9-416F-B6DB-4FB3585C945F}">
      <dgm:prSet/>
      <dgm:spPr/>
      <dgm:t>
        <a:bodyPr/>
        <a:lstStyle/>
        <a:p>
          <a:endParaRPr lang="en-US"/>
        </a:p>
      </dgm:t>
    </dgm:pt>
    <dgm:pt modelId="{759DA8ED-7AE9-4BC3-800F-D604BA3DCD51}">
      <dgm:prSet phldrT="[Text]" custT="1"/>
      <dgm:spPr/>
      <dgm:t>
        <a:bodyPr/>
        <a:lstStyle/>
        <a:p>
          <a:r>
            <a:rPr lang="id-ID" sz="2000" dirty="0"/>
            <a:t>2.3 Pemodelan </a:t>
          </a:r>
          <a:r>
            <a:rPr lang="id-ID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Model</a:t>
          </a:r>
          <a:endParaRPr lang="en-US" sz="20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14A032-5EBB-40C6-B1E4-5404D5459A55}" type="parTrans" cxnId="{A2B68C03-880A-46D1-A61B-0B0E733800AA}">
      <dgm:prSet/>
      <dgm:spPr/>
      <dgm:t>
        <a:bodyPr/>
        <a:lstStyle/>
        <a:p>
          <a:endParaRPr lang="en-US"/>
        </a:p>
      </dgm:t>
    </dgm:pt>
    <dgm:pt modelId="{A0E4ECA1-B4AD-41D3-AB41-CC076F130594}" type="sibTrans" cxnId="{A2B68C03-880A-46D1-A61B-0B0E733800AA}">
      <dgm:prSet/>
      <dgm:spPr/>
      <dgm:t>
        <a:bodyPr/>
        <a:lstStyle/>
        <a:p>
          <a:endParaRPr lang="en-US"/>
        </a:p>
      </dgm:t>
    </dgm:pt>
    <dgm:pt modelId="{82F7BBAC-FE3F-4055-8853-A85A7406FAEB}">
      <dgm:prSet phldrT="[Text]" custT="1"/>
      <dgm:spPr/>
      <dgm:t>
        <a:bodyPr/>
        <a:lstStyle/>
        <a:p>
          <a:r>
            <a:rPr lang="id-ID" sz="2000" dirty="0"/>
            <a:t>2.4 Pemodelan </a:t>
          </a:r>
          <a:r>
            <a:rPr lang="id-ID" sz="2000" b="1" dirty="0"/>
            <a:t>Deployment Diagram</a:t>
          </a:r>
          <a:endParaRPr lang="en-US" sz="2000" b="1" dirty="0"/>
        </a:p>
      </dgm:t>
    </dgm:pt>
    <dgm:pt modelId="{B802EDAD-04A5-4055-A877-FEB6CE421C04}" type="parTrans" cxnId="{60272CFA-360E-4BB8-A09C-3B9C042CF002}">
      <dgm:prSet/>
      <dgm:spPr/>
      <dgm:t>
        <a:bodyPr/>
        <a:lstStyle/>
        <a:p>
          <a:endParaRPr lang="en-US"/>
        </a:p>
      </dgm:t>
    </dgm:pt>
    <dgm:pt modelId="{ACB10CA0-9F14-441C-8DD2-371B69781BBC}" type="sibTrans" cxnId="{60272CFA-360E-4BB8-A09C-3B9C042CF002}">
      <dgm:prSet/>
      <dgm:spPr/>
      <dgm:t>
        <a:bodyPr/>
        <a:lstStyle/>
        <a:p>
          <a:endParaRPr lang="en-US"/>
        </a:p>
      </dgm:t>
    </dgm:pt>
    <dgm:pt modelId="{434A206F-9ECA-46A7-8487-12E4E27D8521}" type="pres">
      <dgm:prSet presAssocID="{FA4655E0-B30D-4860-A136-814661A027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0A128B-A030-4540-8C57-1FEE68EEDB04}" type="pres">
      <dgm:prSet presAssocID="{6B0C5A91-0D63-452A-A323-5239144322BC}" presName="compNode" presStyleCnt="0"/>
      <dgm:spPr/>
    </dgm:pt>
    <dgm:pt modelId="{438C9C7B-016F-4F7D-8418-09AFCF35FC9B}" type="pres">
      <dgm:prSet presAssocID="{6B0C5A91-0D63-452A-A323-5239144322BC}" presName="aNode" presStyleLbl="bgShp" presStyleIdx="0" presStyleCnt="2"/>
      <dgm:spPr/>
      <dgm:t>
        <a:bodyPr/>
        <a:lstStyle/>
        <a:p>
          <a:endParaRPr lang="en-US"/>
        </a:p>
      </dgm:t>
    </dgm:pt>
    <dgm:pt modelId="{449275F6-2FE6-4C38-87E1-F94758FBEA60}" type="pres">
      <dgm:prSet presAssocID="{6B0C5A91-0D63-452A-A323-5239144322BC}" presName="textNode" presStyleLbl="bgShp" presStyleIdx="0" presStyleCnt="2"/>
      <dgm:spPr/>
      <dgm:t>
        <a:bodyPr/>
        <a:lstStyle/>
        <a:p>
          <a:endParaRPr lang="en-US"/>
        </a:p>
      </dgm:t>
    </dgm:pt>
    <dgm:pt modelId="{CCD2803F-181C-4817-88C3-A6E48E16FDF3}" type="pres">
      <dgm:prSet presAssocID="{6B0C5A91-0D63-452A-A323-5239144322BC}" presName="compChildNode" presStyleCnt="0"/>
      <dgm:spPr/>
    </dgm:pt>
    <dgm:pt modelId="{DCD244AD-755D-422E-A224-E765389BABA0}" type="pres">
      <dgm:prSet presAssocID="{6B0C5A91-0D63-452A-A323-5239144322BC}" presName="theInnerList" presStyleCnt="0"/>
      <dgm:spPr/>
    </dgm:pt>
    <dgm:pt modelId="{7FCEF56D-3174-4858-B65E-32232F5EC6BA}" type="pres">
      <dgm:prSet presAssocID="{D27C9651-A0BD-4B08-8F9C-202E617721F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16457-5B51-4A69-BCA5-210493586735}" type="pres">
      <dgm:prSet presAssocID="{D27C9651-A0BD-4B08-8F9C-202E617721FA}" presName="aSpace2" presStyleCnt="0"/>
      <dgm:spPr/>
    </dgm:pt>
    <dgm:pt modelId="{40A0A62B-0767-409E-915F-D677630A89EA}" type="pres">
      <dgm:prSet presAssocID="{B838DED7-2116-4446-8E2C-58BC68478480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F7307-0920-4059-B18D-16A4413CFCC6}" type="pres">
      <dgm:prSet presAssocID="{B838DED7-2116-4446-8E2C-58BC68478480}" presName="aSpace2" presStyleCnt="0"/>
      <dgm:spPr/>
    </dgm:pt>
    <dgm:pt modelId="{5D3E91EF-120F-4997-BDB1-349094122924}" type="pres">
      <dgm:prSet presAssocID="{3AFE7BD4-5481-48FF-B2D4-EDADF2E89C28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5260F-ED01-49A1-A007-D3171005ED5E}" type="pres">
      <dgm:prSet presAssocID="{6B0C5A91-0D63-452A-A323-5239144322BC}" presName="aSpace" presStyleCnt="0"/>
      <dgm:spPr/>
    </dgm:pt>
    <dgm:pt modelId="{5E1B8585-7214-40FF-BC2A-4BD20E64881B}" type="pres">
      <dgm:prSet presAssocID="{9DBA40C5-9CC3-4FD0-A71B-AEE6818BAB06}" presName="compNode" presStyleCnt="0"/>
      <dgm:spPr/>
    </dgm:pt>
    <dgm:pt modelId="{D7BE1501-93BD-429A-ADA0-7A86BE8CD8C1}" type="pres">
      <dgm:prSet presAssocID="{9DBA40C5-9CC3-4FD0-A71B-AEE6818BAB06}" presName="aNode" presStyleLbl="bgShp" presStyleIdx="1" presStyleCnt="2"/>
      <dgm:spPr/>
      <dgm:t>
        <a:bodyPr/>
        <a:lstStyle/>
        <a:p>
          <a:endParaRPr lang="en-US"/>
        </a:p>
      </dgm:t>
    </dgm:pt>
    <dgm:pt modelId="{125B0B7B-FC7F-4CA3-9D78-33E2B645F143}" type="pres">
      <dgm:prSet presAssocID="{9DBA40C5-9CC3-4FD0-A71B-AEE6818BAB06}" presName="textNode" presStyleLbl="bgShp" presStyleIdx="1" presStyleCnt="2"/>
      <dgm:spPr/>
      <dgm:t>
        <a:bodyPr/>
        <a:lstStyle/>
        <a:p>
          <a:endParaRPr lang="en-US"/>
        </a:p>
      </dgm:t>
    </dgm:pt>
    <dgm:pt modelId="{49681664-4DEF-4253-B6C6-ED0B66D23526}" type="pres">
      <dgm:prSet presAssocID="{9DBA40C5-9CC3-4FD0-A71B-AEE6818BAB06}" presName="compChildNode" presStyleCnt="0"/>
      <dgm:spPr/>
    </dgm:pt>
    <dgm:pt modelId="{A89FBD1D-238E-4E91-B643-84ABA5C99026}" type="pres">
      <dgm:prSet presAssocID="{9DBA40C5-9CC3-4FD0-A71B-AEE6818BAB06}" presName="theInnerList" presStyleCnt="0"/>
      <dgm:spPr/>
    </dgm:pt>
    <dgm:pt modelId="{189BCEA2-2D1E-4C47-B835-CE16665F3D52}" type="pres">
      <dgm:prSet presAssocID="{1D13ED02-546C-47BD-B9E1-E6CFB819E20F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6DDA1-293B-45EA-AF2B-0B9919B9E7FB}" type="pres">
      <dgm:prSet presAssocID="{1D13ED02-546C-47BD-B9E1-E6CFB819E20F}" presName="aSpace2" presStyleCnt="0"/>
      <dgm:spPr/>
    </dgm:pt>
    <dgm:pt modelId="{D2072BBF-B1D3-47C1-90E1-EB7923F3B0BD}" type="pres">
      <dgm:prSet presAssocID="{709E1084-337B-4D77-BBAA-BDC6089DB190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55C7F-9325-483B-811E-2234FD4AD114}" type="pres">
      <dgm:prSet presAssocID="{709E1084-337B-4D77-BBAA-BDC6089DB190}" presName="aSpace2" presStyleCnt="0"/>
      <dgm:spPr/>
    </dgm:pt>
    <dgm:pt modelId="{0BBCF615-47EA-4627-AF90-89B40B748315}" type="pres">
      <dgm:prSet presAssocID="{759DA8ED-7AE9-4BC3-800F-D604BA3DCD51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FE-DEE2-457F-ADA7-DE3273E63442}" type="pres">
      <dgm:prSet presAssocID="{759DA8ED-7AE9-4BC3-800F-D604BA3DCD51}" presName="aSpace2" presStyleCnt="0"/>
      <dgm:spPr/>
    </dgm:pt>
    <dgm:pt modelId="{5AE25BAE-A97D-4699-AF39-49AF1F0F153A}" type="pres">
      <dgm:prSet presAssocID="{82F7BBAC-FE3F-4055-8853-A85A7406FAEB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94796-6613-4ABF-BA48-720BD03B5156}" srcId="{6B0C5A91-0D63-452A-A323-5239144322BC}" destId="{B838DED7-2116-4446-8E2C-58BC68478480}" srcOrd="1" destOrd="0" parTransId="{A3979FF1-E3F1-4E1C-BCCF-0835C0585AB7}" sibTransId="{5C009954-7444-4C41-BA33-6CE3B00D11D1}"/>
    <dgm:cxn modelId="{05E18E68-4604-4954-8224-D8251C3A9B08}" srcId="{9DBA40C5-9CC3-4FD0-A71B-AEE6818BAB06}" destId="{709E1084-337B-4D77-BBAA-BDC6089DB190}" srcOrd="1" destOrd="0" parTransId="{5DA2604A-DDB7-4E37-81E0-431F1CA73E4A}" sibTransId="{45EF20EA-4A26-4588-9122-B5C29F590FFD}"/>
    <dgm:cxn modelId="{48E71844-C8D1-4FE2-BF1F-29B27CDE1359}" type="presOf" srcId="{9DBA40C5-9CC3-4FD0-A71B-AEE6818BAB06}" destId="{125B0B7B-FC7F-4CA3-9D78-33E2B645F143}" srcOrd="1" destOrd="0" presId="urn:microsoft.com/office/officeart/2005/8/layout/lProcess2"/>
    <dgm:cxn modelId="{AE78AACE-3AFE-4385-B042-6A4285E45BB8}" type="presOf" srcId="{1D13ED02-546C-47BD-B9E1-E6CFB819E20F}" destId="{189BCEA2-2D1E-4C47-B835-CE16665F3D52}" srcOrd="0" destOrd="0" presId="urn:microsoft.com/office/officeart/2005/8/layout/lProcess2"/>
    <dgm:cxn modelId="{2B258086-4500-47BF-B23A-F492C8BD4B4F}" type="presOf" srcId="{6B0C5A91-0D63-452A-A323-5239144322BC}" destId="{438C9C7B-016F-4F7D-8418-09AFCF35FC9B}" srcOrd="0" destOrd="0" presId="urn:microsoft.com/office/officeart/2005/8/layout/lProcess2"/>
    <dgm:cxn modelId="{63F73654-5ADB-4533-AEED-D06BDA8CD469}" srcId="{FA4655E0-B30D-4860-A136-814661A027C4}" destId="{9DBA40C5-9CC3-4FD0-A71B-AEE6818BAB06}" srcOrd="1" destOrd="0" parTransId="{D3770AE7-A2C8-4864-BEBA-3C7A9C939394}" sibTransId="{C30E3D7E-205C-4B27-B6A1-D4E8329725EF}"/>
    <dgm:cxn modelId="{60272CFA-360E-4BB8-A09C-3B9C042CF002}" srcId="{9DBA40C5-9CC3-4FD0-A71B-AEE6818BAB06}" destId="{82F7BBAC-FE3F-4055-8853-A85A7406FAEB}" srcOrd="3" destOrd="0" parTransId="{B802EDAD-04A5-4055-A877-FEB6CE421C04}" sibTransId="{ACB10CA0-9F14-441C-8DD2-371B69781BBC}"/>
    <dgm:cxn modelId="{BC3402EB-9FE9-416F-B6DB-4FB3585C945F}" srcId="{6B0C5A91-0D63-452A-A323-5239144322BC}" destId="{3AFE7BD4-5481-48FF-B2D4-EDADF2E89C28}" srcOrd="2" destOrd="0" parTransId="{1FB3BC8C-F02D-4090-9893-1DCC1958E244}" sibTransId="{7EE39285-D24B-4071-97A7-9B0A04794FC7}"/>
    <dgm:cxn modelId="{A3ACA356-2FEE-4681-A427-3705C8F2EA7D}" type="presOf" srcId="{6B0C5A91-0D63-452A-A323-5239144322BC}" destId="{449275F6-2FE6-4C38-87E1-F94758FBEA60}" srcOrd="1" destOrd="0" presId="urn:microsoft.com/office/officeart/2005/8/layout/lProcess2"/>
    <dgm:cxn modelId="{FA9F72EF-C39A-4A88-BD11-2F0B86ECB3D7}" srcId="{FA4655E0-B30D-4860-A136-814661A027C4}" destId="{6B0C5A91-0D63-452A-A323-5239144322BC}" srcOrd="0" destOrd="0" parTransId="{927D4F5E-5743-4256-B10E-20C3481C9622}" sibTransId="{3F068D36-6192-4A80-AB81-CB9A932FC920}"/>
    <dgm:cxn modelId="{7CA63BA7-4048-49AD-8F36-68A612384B82}" type="presOf" srcId="{82F7BBAC-FE3F-4055-8853-A85A7406FAEB}" destId="{5AE25BAE-A97D-4699-AF39-49AF1F0F153A}" srcOrd="0" destOrd="0" presId="urn:microsoft.com/office/officeart/2005/8/layout/lProcess2"/>
    <dgm:cxn modelId="{90955239-4A9D-47C8-B4AB-CA21AB5B716C}" type="presOf" srcId="{FA4655E0-B30D-4860-A136-814661A027C4}" destId="{434A206F-9ECA-46A7-8487-12E4E27D8521}" srcOrd="0" destOrd="0" presId="urn:microsoft.com/office/officeart/2005/8/layout/lProcess2"/>
    <dgm:cxn modelId="{95C28A8B-2A9B-415E-A280-F5AADFAABBCD}" srcId="{6B0C5A91-0D63-452A-A323-5239144322BC}" destId="{D27C9651-A0BD-4B08-8F9C-202E617721FA}" srcOrd="0" destOrd="0" parTransId="{CA150339-F809-4422-A354-02BC6E44936C}" sibTransId="{F6F2D8C4-49A3-4303-98BA-929B5DE6E489}"/>
    <dgm:cxn modelId="{F8DD0CE7-EC56-4845-9899-2135A8297430}" type="presOf" srcId="{D27C9651-A0BD-4B08-8F9C-202E617721FA}" destId="{7FCEF56D-3174-4858-B65E-32232F5EC6BA}" srcOrd="0" destOrd="0" presId="urn:microsoft.com/office/officeart/2005/8/layout/lProcess2"/>
    <dgm:cxn modelId="{32FD0A3F-28AA-4F91-A3FA-AB9389A125D5}" type="presOf" srcId="{709E1084-337B-4D77-BBAA-BDC6089DB190}" destId="{D2072BBF-B1D3-47C1-90E1-EB7923F3B0BD}" srcOrd="0" destOrd="0" presId="urn:microsoft.com/office/officeart/2005/8/layout/lProcess2"/>
    <dgm:cxn modelId="{B1225478-6A21-4B9E-B017-A015ECF745BC}" type="presOf" srcId="{B838DED7-2116-4446-8E2C-58BC68478480}" destId="{40A0A62B-0767-409E-915F-D677630A89EA}" srcOrd="0" destOrd="0" presId="urn:microsoft.com/office/officeart/2005/8/layout/lProcess2"/>
    <dgm:cxn modelId="{CEA4EDCB-5071-4396-8B15-475EEE7B27CF}" type="presOf" srcId="{759DA8ED-7AE9-4BC3-800F-D604BA3DCD51}" destId="{0BBCF615-47EA-4627-AF90-89B40B748315}" srcOrd="0" destOrd="0" presId="urn:microsoft.com/office/officeart/2005/8/layout/lProcess2"/>
    <dgm:cxn modelId="{B53F6B18-4DB1-432C-A3F3-E077DDA85202}" srcId="{9DBA40C5-9CC3-4FD0-A71B-AEE6818BAB06}" destId="{1D13ED02-546C-47BD-B9E1-E6CFB819E20F}" srcOrd="0" destOrd="0" parTransId="{34F1518E-4E80-467D-829D-3BDF5AF6076A}" sibTransId="{78F3C99A-C3CB-4E1D-AD77-04157C994FB9}"/>
    <dgm:cxn modelId="{BD848296-17A5-4A0D-ACEC-3B4E9D811D2A}" type="presOf" srcId="{9DBA40C5-9CC3-4FD0-A71B-AEE6818BAB06}" destId="{D7BE1501-93BD-429A-ADA0-7A86BE8CD8C1}" srcOrd="0" destOrd="0" presId="urn:microsoft.com/office/officeart/2005/8/layout/lProcess2"/>
    <dgm:cxn modelId="{4324BEF9-0EB7-479E-8F8B-05047E6191F9}" type="presOf" srcId="{3AFE7BD4-5481-48FF-B2D4-EDADF2E89C28}" destId="{5D3E91EF-120F-4997-BDB1-349094122924}" srcOrd="0" destOrd="0" presId="urn:microsoft.com/office/officeart/2005/8/layout/lProcess2"/>
    <dgm:cxn modelId="{A2B68C03-880A-46D1-A61B-0B0E733800AA}" srcId="{9DBA40C5-9CC3-4FD0-A71B-AEE6818BAB06}" destId="{759DA8ED-7AE9-4BC3-800F-D604BA3DCD51}" srcOrd="2" destOrd="0" parTransId="{3E14A032-5EBB-40C6-B1E4-5404D5459A55}" sibTransId="{A0E4ECA1-B4AD-41D3-AB41-CC076F130594}"/>
    <dgm:cxn modelId="{C96A7145-E2F0-4028-B4D7-533F2284DDA7}" type="presParOf" srcId="{434A206F-9ECA-46A7-8487-12E4E27D8521}" destId="{910A128B-A030-4540-8C57-1FEE68EEDB04}" srcOrd="0" destOrd="0" presId="urn:microsoft.com/office/officeart/2005/8/layout/lProcess2"/>
    <dgm:cxn modelId="{9822998E-63CB-47F6-A236-C1C73BC405E4}" type="presParOf" srcId="{910A128B-A030-4540-8C57-1FEE68EEDB04}" destId="{438C9C7B-016F-4F7D-8418-09AFCF35FC9B}" srcOrd="0" destOrd="0" presId="urn:microsoft.com/office/officeart/2005/8/layout/lProcess2"/>
    <dgm:cxn modelId="{C5F59EA8-26EB-4103-96B2-BF0BC258B423}" type="presParOf" srcId="{910A128B-A030-4540-8C57-1FEE68EEDB04}" destId="{449275F6-2FE6-4C38-87E1-F94758FBEA60}" srcOrd="1" destOrd="0" presId="urn:microsoft.com/office/officeart/2005/8/layout/lProcess2"/>
    <dgm:cxn modelId="{DF462968-03E9-450A-913C-01D9918D59CA}" type="presParOf" srcId="{910A128B-A030-4540-8C57-1FEE68EEDB04}" destId="{CCD2803F-181C-4817-88C3-A6E48E16FDF3}" srcOrd="2" destOrd="0" presId="urn:microsoft.com/office/officeart/2005/8/layout/lProcess2"/>
    <dgm:cxn modelId="{BEB8EB55-FCF4-4B90-9DD7-FA229FB14B5B}" type="presParOf" srcId="{CCD2803F-181C-4817-88C3-A6E48E16FDF3}" destId="{DCD244AD-755D-422E-A224-E765389BABA0}" srcOrd="0" destOrd="0" presId="urn:microsoft.com/office/officeart/2005/8/layout/lProcess2"/>
    <dgm:cxn modelId="{186AA8F2-1CC4-4081-95CB-C31260A1EF82}" type="presParOf" srcId="{DCD244AD-755D-422E-A224-E765389BABA0}" destId="{7FCEF56D-3174-4858-B65E-32232F5EC6BA}" srcOrd="0" destOrd="0" presId="urn:microsoft.com/office/officeart/2005/8/layout/lProcess2"/>
    <dgm:cxn modelId="{22663A82-9777-47A7-B389-4145C6A4FF10}" type="presParOf" srcId="{DCD244AD-755D-422E-A224-E765389BABA0}" destId="{C5916457-5B51-4A69-BCA5-210493586735}" srcOrd="1" destOrd="0" presId="urn:microsoft.com/office/officeart/2005/8/layout/lProcess2"/>
    <dgm:cxn modelId="{99601CAC-E3F4-4E1A-B788-3587BF685962}" type="presParOf" srcId="{DCD244AD-755D-422E-A224-E765389BABA0}" destId="{40A0A62B-0767-409E-915F-D677630A89EA}" srcOrd="2" destOrd="0" presId="urn:microsoft.com/office/officeart/2005/8/layout/lProcess2"/>
    <dgm:cxn modelId="{29DB6532-7B5F-4706-B6BE-9155CEE8BE9F}" type="presParOf" srcId="{DCD244AD-755D-422E-A224-E765389BABA0}" destId="{707F7307-0920-4059-B18D-16A4413CFCC6}" srcOrd="3" destOrd="0" presId="urn:microsoft.com/office/officeart/2005/8/layout/lProcess2"/>
    <dgm:cxn modelId="{335B200E-C110-4A25-8D63-2F7BEFAC886D}" type="presParOf" srcId="{DCD244AD-755D-422E-A224-E765389BABA0}" destId="{5D3E91EF-120F-4997-BDB1-349094122924}" srcOrd="4" destOrd="0" presId="urn:microsoft.com/office/officeart/2005/8/layout/lProcess2"/>
    <dgm:cxn modelId="{E00DAE64-75A3-4D62-BCB3-C27E51A03575}" type="presParOf" srcId="{434A206F-9ECA-46A7-8487-12E4E27D8521}" destId="{DB05260F-ED01-49A1-A007-D3171005ED5E}" srcOrd="1" destOrd="0" presId="urn:microsoft.com/office/officeart/2005/8/layout/lProcess2"/>
    <dgm:cxn modelId="{BBBEEC59-4AC3-40DE-B390-3F632C041E99}" type="presParOf" srcId="{434A206F-9ECA-46A7-8487-12E4E27D8521}" destId="{5E1B8585-7214-40FF-BC2A-4BD20E64881B}" srcOrd="2" destOrd="0" presId="urn:microsoft.com/office/officeart/2005/8/layout/lProcess2"/>
    <dgm:cxn modelId="{7F48BBDC-8CFF-487C-A4A9-7E8B876C4673}" type="presParOf" srcId="{5E1B8585-7214-40FF-BC2A-4BD20E64881B}" destId="{D7BE1501-93BD-429A-ADA0-7A86BE8CD8C1}" srcOrd="0" destOrd="0" presId="urn:microsoft.com/office/officeart/2005/8/layout/lProcess2"/>
    <dgm:cxn modelId="{FDF2AD57-D105-48B2-8625-26D3504F0EB9}" type="presParOf" srcId="{5E1B8585-7214-40FF-BC2A-4BD20E64881B}" destId="{125B0B7B-FC7F-4CA3-9D78-33E2B645F143}" srcOrd="1" destOrd="0" presId="urn:microsoft.com/office/officeart/2005/8/layout/lProcess2"/>
    <dgm:cxn modelId="{87CF0457-1459-43A7-80F9-92F44606C6C0}" type="presParOf" srcId="{5E1B8585-7214-40FF-BC2A-4BD20E64881B}" destId="{49681664-4DEF-4253-B6C6-ED0B66D23526}" srcOrd="2" destOrd="0" presId="urn:microsoft.com/office/officeart/2005/8/layout/lProcess2"/>
    <dgm:cxn modelId="{6EBEE62F-366E-4904-AF45-D7D5E6A7D953}" type="presParOf" srcId="{49681664-4DEF-4253-B6C6-ED0B66D23526}" destId="{A89FBD1D-238E-4E91-B643-84ABA5C99026}" srcOrd="0" destOrd="0" presId="urn:microsoft.com/office/officeart/2005/8/layout/lProcess2"/>
    <dgm:cxn modelId="{82D06586-D684-43DA-99EC-A0EB70EDCE28}" type="presParOf" srcId="{A89FBD1D-238E-4E91-B643-84ABA5C99026}" destId="{189BCEA2-2D1E-4C47-B835-CE16665F3D52}" srcOrd="0" destOrd="0" presId="urn:microsoft.com/office/officeart/2005/8/layout/lProcess2"/>
    <dgm:cxn modelId="{C2A45112-E7C2-45FB-A0DC-89D7F8E69BE5}" type="presParOf" srcId="{A89FBD1D-238E-4E91-B643-84ABA5C99026}" destId="{C0D6DDA1-293B-45EA-AF2B-0B9919B9E7FB}" srcOrd="1" destOrd="0" presId="urn:microsoft.com/office/officeart/2005/8/layout/lProcess2"/>
    <dgm:cxn modelId="{23F34EED-1D64-4173-963A-BB02E87FEEF0}" type="presParOf" srcId="{A89FBD1D-238E-4E91-B643-84ABA5C99026}" destId="{D2072BBF-B1D3-47C1-90E1-EB7923F3B0BD}" srcOrd="2" destOrd="0" presId="urn:microsoft.com/office/officeart/2005/8/layout/lProcess2"/>
    <dgm:cxn modelId="{D96E0DF1-73B7-494E-9152-E6D7BA384513}" type="presParOf" srcId="{A89FBD1D-238E-4E91-B643-84ABA5C99026}" destId="{2FF55C7F-9325-483B-811E-2234FD4AD114}" srcOrd="3" destOrd="0" presId="urn:microsoft.com/office/officeart/2005/8/layout/lProcess2"/>
    <dgm:cxn modelId="{C109D633-7A86-4E3C-A136-69F4BE15077D}" type="presParOf" srcId="{A89FBD1D-238E-4E91-B643-84ABA5C99026}" destId="{0BBCF615-47EA-4627-AF90-89B40B748315}" srcOrd="4" destOrd="0" presId="urn:microsoft.com/office/officeart/2005/8/layout/lProcess2"/>
    <dgm:cxn modelId="{3D67280E-38FF-48E9-95D3-5B556C1BB995}" type="presParOf" srcId="{A89FBD1D-238E-4E91-B643-84ABA5C99026}" destId="{6319C6FE-DEE2-457F-ADA7-DE3273E63442}" srcOrd="5" destOrd="0" presId="urn:microsoft.com/office/officeart/2005/8/layout/lProcess2"/>
    <dgm:cxn modelId="{65DE41EF-D793-473A-B574-4DF323DF4E65}" type="presParOf" srcId="{A89FBD1D-238E-4E91-B643-84ABA5C99026}" destId="{5AE25BAE-A97D-4699-AF39-49AF1F0F153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3764" y="2698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</a:t>
            </a:r>
            <a:r>
              <a:rPr lang="id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 Bisnis dengan Use Case </a:t>
            </a:r>
            <a:r>
              <a:rPr lang="id-ID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Zyad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Rusdi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71700" y="1219201"/>
            <a:ext cx="8229600" cy="5238749"/>
          </a:xfrm>
        </p:spPr>
        <p:txBody>
          <a:bodyPr/>
          <a:lstStyle/>
          <a:p>
            <a:r>
              <a:rPr lang="en-US" sz="3600" dirty="0" err="1">
                <a:solidFill>
                  <a:srgbClr val="C00000"/>
                </a:solidFill>
              </a:rPr>
              <a:t>Sertakan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satu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use case </a:t>
            </a:r>
            <a:r>
              <a:rPr lang="en-US" sz="3600" dirty="0" err="1" smtClean="0">
                <a:solidFill>
                  <a:srgbClr val="C00000"/>
                </a:solidFill>
              </a:rPr>
              <a:t>dari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dalam</a:t>
            </a:r>
            <a:r>
              <a:rPr lang="en-US" sz="3600" dirty="0">
                <a:solidFill>
                  <a:srgbClr val="C00000"/>
                </a:solidFill>
              </a:rPr>
              <a:t> yang lain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Poin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panah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dari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Use Case </a:t>
            </a:r>
            <a:r>
              <a:rPr lang="en-US" sz="3600" dirty="0" err="1" smtClean="0">
                <a:solidFill>
                  <a:srgbClr val="C00000"/>
                </a:solidFill>
              </a:rPr>
              <a:t>dasar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ke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Use Case yang </a:t>
            </a:r>
            <a:r>
              <a:rPr lang="en-US" sz="3600" dirty="0" err="1" smtClean="0">
                <a:solidFill>
                  <a:srgbClr val="C00000"/>
                </a:solidFill>
              </a:rPr>
              <a:t>disertakan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Include Relationship</a:t>
            </a:r>
          </a:p>
        </p:txBody>
      </p:sp>
      <p:sp>
        <p:nvSpPr>
          <p:cNvPr id="62468" name="Line 5"/>
          <p:cNvSpPr>
            <a:spLocks noChangeShapeType="1"/>
          </p:cNvSpPr>
          <p:nvPr/>
        </p:nvSpPr>
        <p:spPr bwMode="auto">
          <a:xfrm flipH="1">
            <a:off x="3810000" y="4191000"/>
            <a:ext cx="4343400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none" w="sm" len="sm"/>
            <a:tailEnd type="arrow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4419600" y="3429000"/>
            <a:ext cx="32004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r>
              <a:rPr lang="en-US" dirty="0">
                <a:sym typeface="Symbol" pitchFamily="18" charset="2"/>
              </a:rPr>
              <a:t></a:t>
            </a:r>
            <a:r>
              <a:rPr lang="en-US" dirty="0"/>
              <a:t>include</a:t>
            </a:r>
            <a:r>
              <a:rPr lang="en-US" dirty="0">
                <a:sym typeface="Symbol" pitchFamily="18" charset="2"/>
              </a:rPr>
              <a:t></a:t>
            </a:r>
            <a:r>
              <a:rPr lang="en-US" dirty="0"/>
              <a:t> 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391400" y="5226725"/>
            <a:ext cx="259766" cy="519351"/>
          </a:xfrm>
          <a:prstGeom prst="ellipse">
            <a:avLst/>
          </a:prstGeom>
          <a:gradFill rotWithShape="1">
            <a:gsLst>
              <a:gs pos="0">
                <a:srgbClr val="D3D3D3"/>
              </a:gs>
              <a:gs pos="35001">
                <a:srgbClr val="E0E0E0"/>
              </a:gs>
              <a:gs pos="100000">
                <a:srgbClr val="F3F3F3"/>
              </a:gs>
            </a:gsLst>
            <a:lin ang="16200000" scaled="1"/>
          </a:gradFill>
          <a:ln w="9525">
            <a:solidFill>
              <a:srgbClr val="939393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2471" name="Line 5"/>
          <p:cNvSpPr>
            <a:spLocks noChangeShapeType="1"/>
          </p:cNvSpPr>
          <p:nvPr/>
        </p:nvSpPr>
        <p:spPr bwMode="auto">
          <a:xfrm flipH="1">
            <a:off x="4876800" y="5486400"/>
            <a:ext cx="2514600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arrow" w="lg" len="lg"/>
            <a:tailEnd type="non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2" name="Text Box 6"/>
          <p:cNvSpPr txBox="1">
            <a:spLocks noChangeArrowheads="1"/>
          </p:cNvSpPr>
          <p:nvPr/>
        </p:nvSpPr>
        <p:spPr bwMode="auto">
          <a:xfrm>
            <a:off x="4876800" y="4953001"/>
            <a:ext cx="236220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r>
              <a:rPr lang="en-US" sz="2800">
                <a:sym typeface="Symbol" pitchFamily="18" charset="2"/>
              </a:rPr>
              <a:t></a:t>
            </a:r>
            <a:r>
              <a:rPr lang="en-US" sz="2800"/>
              <a:t>include</a:t>
            </a:r>
            <a:r>
              <a:rPr lang="en-US" sz="2800">
                <a:sym typeface="Symbol" pitchFamily="18" charset="2"/>
              </a:rPr>
              <a:t></a:t>
            </a:r>
            <a:r>
              <a:rPr lang="en-US" sz="2800"/>
              <a:t> </a:t>
            </a:r>
          </a:p>
        </p:txBody>
      </p:sp>
      <p:sp>
        <p:nvSpPr>
          <p:cNvPr id="62473" name="Text Box 5"/>
          <p:cNvSpPr txBox="1">
            <a:spLocks noChangeArrowheads="1"/>
          </p:cNvSpPr>
          <p:nvPr/>
        </p:nvSpPr>
        <p:spPr bwMode="auto">
          <a:xfrm>
            <a:off x="7620000" y="5029201"/>
            <a:ext cx="2362200" cy="95410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Create New Patient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057400" y="5226725"/>
            <a:ext cx="259766" cy="519351"/>
          </a:xfrm>
          <a:prstGeom prst="ellipse">
            <a:avLst/>
          </a:prstGeom>
          <a:gradFill rotWithShape="1">
            <a:gsLst>
              <a:gs pos="0">
                <a:srgbClr val="D3D3D3"/>
              </a:gs>
              <a:gs pos="35001">
                <a:srgbClr val="E0E0E0"/>
              </a:gs>
              <a:gs pos="100000">
                <a:srgbClr val="F3F3F3"/>
              </a:gs>
            </a:gsLst>
            <a:lin ang="16200000" scaled="1"/>
          </a:gradFill>
          <a:ln w="9525">
            <a:solidFill>
              <a:srgbClr val="939393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2475" name="Text Box 5"/>
          <p:cNvSpPr txBox="1">
            <a:spLocks noChangeArrowheads="1"/>
          </p:cNvSpPr>
          <p:nvPr/>
        </p:nvSpPr>
        <p:spPr bwMode="auto">
          <a:xfrm>
            <a:off x="1981200" y="5076102"/>
            <a:ext cx="2971800" cy="76944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Make New</a:t>
            </a:r>
          </a:p>
          <a:p>
            <a:r>
              <a:rPr lang="en-US" sz="2200" dirty="0"/>
              <a:t>Patient Appointment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71700" y="1266826"/>
            <a:ext cx="7810500" cy="4792663"/>
          </a:xfrm>
        </p:spPr>
        <p:txBody>
          <a:bodyPr>
            <a:normAutofit/>
          </a:bodyPr>
          <a:lstStyle/>
          <a:p>
            <a:pPr fontAlgn="t"/>
            <a:r>
              <a:rPr lang="en-US" sz="3600" dirty="0" smtClean="0"/>
              <a:t>Use Case </a:t>
            </a:r>
            <a:r>
              <a:rPr lang="en-US" sz="3600" dirty="0" err="1" smtClean="0"/>
              <a:t>khusus</a:t>
            </a:r>
            <a:r>
              <a:rPr lang="en-US" sz="3600" dirty="0" smtClean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smtClean="0"/>
              <a:t>Use Case yang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 smtClean="0"/>
              <a:t>umum</a:t>
            </a:r>
            <a:endParaRPr lang="en-US" sz="3600" dirty="0" smtClean="0"/>
          </a:p>
          <a:p>
            <a:pPr fontAlgn="t"/>
            <a:r>
              <a:rPr lang="en-US" sz="3600" dirty="0" err="1" smtClean="0"/>
              <a:t>Poin</a:t>
            </a:r>
            <a:r>
              <a:rPr lang="en-US" sz="3600" dirty="0" smtClean="0"/>
              <a:t> </a:t>
            </a:r>
            <a:r>
              <a:rPr lang="en-US" sz="3600" dirty="0" err="1"/>
              <a:t>panah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smtClean="0"/>
              <a:t>Use Case </a:t>
            </a:r>
            <a:r>
              <a:rPr lang="en-US" sz="3600" dirty="0" err="1" smtClean="0"/>
              <a:t>khusus</a:t>
            </a:r>
            <a:r>
              <a:rPr lang="en-US" sz="3600" dirty="0" smtClean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umum</a:t>
            </a:r>
            <a:endParaRPr lang="en-US" sz="3600" dirty="0"/>
          </a:p>
          <a:p>
            <a:pPr marL="0" indent="0" eaLnBrk="1" hangingPunct="1">
              <a:buNone/>
            </a:pP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52402"/>
            <a:ext cx="8572500" cy="693737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Generalization Relationship</a:t>
            </a:r>
          </a:p>
        </p:txBody>
      </p:sp>
      <p:sp>
        <p:nvSpPr>
          <p:cNvPr id="63492" name="Line 5"/>
          <p:cNvSpPr>
            <a:spLocks noChangeShapeType="1"/>
          </p:cNvSpPr>
          <p:nvPr/>
        </p:nvSpPr>
        <p:spPr bwMode="auto">
          <a:xfrm flipH="1">
            <a:off x="3886200" y="41910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91400" y="5150525"/>
            <a:ext cx="259766" cy="519351"/>
          </a:xfrm>
          <a:prstGeom prst="ellipse">
            <a:avLst/>
          </a:prstGeom>
          <a:gradFill rotWithShape="1">
            <a:gsLst>
              <a:gs pos="0">
                <a:srgbClr val="D3D3D3"/>
              </a:gs>
              <a:gs pos="35001">
                <a:srgbClr val="E0E0E0"/>
              </a:gs>
              <a:gs pos="100000">
                <a:srgbClr val="F3F3F3"/>
              </a:gs>
            </a:gsLst>
            <a:lin ang="16200000" scaled="1"/>
          </a:gradFill>
          <a:ln w="9525">
            <a:solidFill>
              <a:srgbClr val="939393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 flipH="1">
            <a:off x="4876800" y="54102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495" name="Text Box 5"/>
          <p:cNvSpPr txBox="1">
            <a:spLocks noChangeArrowheads="1"/>
          </p:cNvSpPr>
          <p:nvPr/>
        </p:nvSpPr>
        <p:spPr bwMode="auto">
          <a:xfrm>
            <a:off x="7696200" y="4876800"/>
            <a:ext cx="2362200" cy="9540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Make</a:t>
            </a:r>
            <a:br>
              <a:rPr lang="en-US" sz="2800"/>
            </a:br>
            <a:r>
              <a:rPr lang="en-US" sz="2800"/>
              <a:t>Appointment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057400" y="5150525"/>
            <a:ext cx="259766" cy="519351"/>
          </a:xfrm>
          <a:prstGeom prst="ellipse">
            <a:avLst/>
          </a:prstGeom>
          <a:gradFill rotWithShape="1">
            <a:gsLst>
              <a:gs pos="0">
                <a:srgbClr val="D3D3D3"/>
              </a:gs>
              <a:gs pos="35001">
                <a:srgbClr val="E0E0E0"/>
              </a:gs>
              <a:gs pos="100000">
                <a:srgbClr val="F3F3F3"/>
              </a:gs>
            </a:gsLst>
            <a:lin ang="16200000" scaled="1"/>
          </a:gradFill>
          <a:ln w="9525">
            <a:solidFill>
              <a:srgbClr val="939393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3497" name="Text Box 5"/>
          <p:cNvSpPr txBox="1">
            <a:spLocks noChangeArrowheads="1"/>
          </p:cNvSpPr>
          <p:nvPr/>
        </p:nvSpPr>
        <p:spPr bwMode="auto">
          <a:xfrm>
            <a:off x="2209800" y="4876800"/>
            <a:ext cx="2667000" cy="9540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Make Old</a:t>
            </a:r>
            <a:br>
              <a:rPr lang="en-US" sz="2800"/>
            </a:br>
            <a:r>
              <a:rPr lang="en-US" sz="2800"/>
              <a:t>Appointment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75770"/>
            <a:ext cx="8382000" cy="662430"/>
          </a:xfrm>
        </p:spPr>
        <p:txBody>
          <a:bodyPr/>
          <a:lstStyle/>
          <a:p>
            <a:pPr eaLnBrk="1" hangingPunct="1"/>
            <a:r>
              <a:rPr lang="en-US" sz="3600" dirty="0"/>
              <a:t>Use Case Diagram for Appointment System</a:t>
            </a:r>
          </a:p>
        </p:txBody>
      </p:sp>
      <p:pic>
        <p:nvPicPr>
          <p:cNvPr id="65539" name="Picture 2" descr="fig_05_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7259171" cy="490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06376"/>
            <a:ext cx="8382000" cy="631825"/>
          </a:xfrm>
        </p:spPr>
        <p:txBody>
          <a:bodyPr>
            <a:noAutofit/>
          </a:bodyPr>
          <a:lstStyle/>
          <a:p>
            <a:pPr eaLnBrk="1" hangingPunct="1"/>
            <a:r>
              <a:rPr lang="en-US" sz="3800" dirty="0"/>
              <a:t>Use Case Diagram with Specialized Actor</a:t>
            </a:r>
          </a:p>
        </p:txBody>
      </p:sp>
      <p:pic>
        <p:nvPicPr>
          <p:cNvPr id="66563" name="Picture 2" descr="fig_05_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1"/>
            <a:ext cx="7223871" cy="474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61457"/>
            <a:ext cx="10515600" cy="80476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Extend and Include Relationships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1176" y="777967"/>
            <a:ext cx="7292788" cy="4886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66"/>
            <a:ext cx="10515600" cy="737534"/>
          </a:xfrm>
        </p:spPr>
        <p:txBody>
          <a:bodyPr>
            <a:normAutofit/>
          </a:bodyPr>
          <a:lstStyle/>
          <a:p>
            <a:r>
              <a:rPr lang="id-ID" sz="3600" dirty="0"/>
              <a:t>Sistem Konsultasi Dokter Rumah Sakit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66" t="4438" r="1266" b="2366"/>
          <a:stretch/>
        </p:blipFill>
        <p:spPr>
          <a:xfrm>
            <a:off x="1411941" y="587188"/>
            <a:ext cx="6629400" cy="5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8" y="2466976"/>
            <a:ext cx="8139112" cy="2095501"/>
          </a:xfrm>
        </p:spPr>
        <p:txBody>
          <a:bodyPr>
            <a:normAutofit/>
          </a:bodyPr>
          <a:lstStyle/>
          <a:p>
            <a:r>
              <a:rPr lang="id-ID" sz="3600" dirty="0"/>
              <a:t>Studi Kasus: Use </a:t>
            </a:r>
            <a:r>
              <a:rPr lang="id-ID" sz="3600" dirty="0" err="1"/>
              <a:t>Case</a:t>
            </a:r>
            <a:r>
              <a:rPr lang="id-ID" sz="3600" dirty="0"/>
              <a:t> Diagram Sistem ATM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679"/>
          </a:xfrm>
        </p:spPr>
        <p:txBody>
          <a:bodyPr>
            <a:normAutofit/>
          </a:bodyPr>
          <a:lstStyle/>
          <a:p>
            <a:r>
              <a:rPr lang="en-US" sz="3600" dirty="0"/>
              <a:t>Use Case Diagram</a:t>
            </a:r>
            <a:r>
              <a:rPr lang="id-ID" sz="3600" dirty="0"/>
              <a:t> Sistem </a:t>
            </a:r>
            <a:r>
              <a:rPr lang="id-ID" sz="3600" dirty="0" smtClean="0"/>
              <a:t>ATM</a:t>
            </a:r>
            <a:r>
              <a:rPr lang="en-US" sz="3600" dirty="0" smtClean="0"/>
              <a:t> </a:t>
            </a:r>
            <a:r>
              <a:rPr lang="id-ID" sz="2400" dirty="0" smtClean="0"/>
              <a:t>(</a:t>
            </a:r>
            <a:r>
              <a:rPr lang="id-ID" sz="2400" dirty="0"/>
              <a:t>versi Sederhana)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23" t="6239" r="3495" b="4171"/>
          <a:stretch/>
        </p:blipFill>
        <p:spPr>
          <a:xfrm>
            <a:off x="2810435" y="982804"/>
            <a:ext cx="5671149" cy="50280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0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2" y="0"/>
            <a:ext cx="9923930" cy="685801"/>
          </a:xfrm>
        </p:spPr>
        <p:txBody>
          <a:bodyPr>
            <a:noAutofit/>
          </a:bodyPr>
          <a:lstStyle/>
          <a:p>
            <a:r>
              <a:rPr lang="id-ID" sz="3600" dirty="0" smtClean="0"/>
              <a:t>Use Case Diagram Sistem ATM</a:t>
            </a:r>
            <a:r>
              <a:rPr lang="en-US" sz="3600" dirty="0" smtClean="0"/>
              <a:t> </a:t>
            </a:r>
            <a:r>
              <a:rPr lang="id-ID" sz="2400" dirty="0" smtClean="0"/>
              <a:t>(Versi Include dan Extends)</a:t>
            </a:r>
            <a:endParaRPr lang="id-ID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26" t="4911" r="1810" b="1304"/>
          <a:stretch/>
        </p:blipFill>
        <p:spPr>
          <a:xfrm>
            <a:off x="2407995" y="685801"/>
            <a:ext cx="6748483" cy="52376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9224" y="-411163"/>
            <a:ext cx="10515600" cy="1325563"/>
          </a:xfrm>
        </p:spPr>
        <p:txBody>
          <a:bodyPr>
            <a:normAutofit/>
          </a:bodyPr>
          <a:lstStyle/>
          <a:p>
            <a:r>
              <a:rPr lang="id-ID" sz="3600" dirty="0"/>
              <a:t>Use Case Diagram ERP </a:t>
            </a:r>
            <a:r>
              <a:rPr lang="id-ID" sz="3600" dirty="0" smtClean="0"/>
              <a:t>Perbankan</a:t>
            </a:r>
            <a:r>
              <a:rPr lang="en-US" sz="3600" dirty="0" smtClean="0"/>
              <a:t> </a:t>
            </a:r>
            <a:r>
              <a:rPr lang="id-ID" sz="2400" dirty="0" smtClean="0"/>
              <a:t>(</a:t>
            </a:r>
            <a:r>
              <a:rPr lang="id-ID" sz="2400" dirty="0"/>
              <a:t>Sistem Lebih Kompleks)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3191" t="8666" r="3191" b="5910"/>
          <a:stretch/>
        </p:blipFill>
        <p:spPr>
          <a:xfrm>
            <a:off x="452718" y="2339789"/>
            <a:ext cx="5083919" cy="358185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151529" y="2286001"/>
            <a:ext cx="5983942" cy="1420904"/>
          </a:xfrm>
          <a:prstGeom prst="straightConnector1">
            <a:avLst/>
          </a:prstGeom>
          <a:ln w="571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134" t="6841" r="4046" b="5911"/>
          <a:stretch/>
        </p:blipFill>
        <p:spPr>
          <a:xfrm>
            <a:off x="7367398" y="1186539"/>
            <a:ext cx="3885495" cy="30189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8CCB263-C453-4C70-ACD0-42076005ED00}"/>
              </a:ext>
            </a:extLst>
          </p:cNvPr>
          <p:cNvSpPr txBox="1"/>
          <p:nvPr/>
        </p:nvSpPr>
        <p:spPr>
          <a:xfrm>
            <a:off x="1524000" y="0"/>
            <a:ext cx="9144000" cy="3570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d-ID" sz="400" dirty="0"/>
          </a:p>
          <a:p>
            <a:r>
              <a:rPr lang="id-ID" sz="4000" dirty="0">
                <a:latin typeface="+mj-lt"/>
              </a:rPr>
              <a:t>UML </a:t>
            </a:r>
            <a:r>
              <a:rPr lang="id-ID" sz="4000" dirty="0" err="1">
                <a:latin typeface="+mj-lt"/>
              </a:rPr>
              <a:t>based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Software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Analysis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and</a:t>
            </a:r>
            <a:r>
              <a:rPr lang="id-ID" sz="4000" dirty="0">
                <a:latin typeface="+mj-lt"/>
              </a:rPr>
              <a:t> Design</a:t>
            </a:r>
            <a:r>
              <a:rPr lang="id-ID" sz="3200" dirty="0">
                <a:latin typeface="+mj-lt"/>
              </a:rPr>
              <a:t/>
            </a:r>
            <a:br>
              <a:rPr lang="id-ID" sz="3200" dirty="0">
                <a:latin typeface="+mj-lt"/>
              </a:rPr>
            </a:br>
            <a:r>
              <a:rPr lang="id-ID" sz="2000" i="1" dirty="0">
                <a:latin typeface="+mj-lt"/>
              </a:rPr>
              <a:t>(Wahono, 2009)</a:t>
            </a:r>
            <a:endParaRPr lang="id-ID" sz="1400" i="1" dirty="0">
              <a:latin typeface="+mj-lt"/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1B5AFAE9-FB5A-4182-AE3C-69C1DB3D8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05000" y="1104900"/>
          <a:ext cx="8501494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809BF3-E20B-41B2-8DDE-96C85D40C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15C5B3F-F458-43EB-A8D9-A3E498E082BF}"/>
              </a:ext>
            </a:extLst>
          </p:cNvPr>
          <p:cNvSpPr/>
          <p:nvPr/>
        </p:nvSpPr>
        <p:spPr>
          <a:xfrm>
            <a:off x="5753100" y="3420725"/>
            <a:ext cx="800100" cy="838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47C0D330-D5F7-4088-BA91-03DAF8008ADB}"/>
              </a:ext>
            </a:extLst>
          </p:cNvPr>
          <p:cNvCxnSpPr>
            <a:cxnSpLocks/>
          </p:cNvCxnSpPr>
          <p:nvPr/>
        </p:nvCxnSpPr>
        <p:spPr>
          <a:xfrm flipV="1">
            <a:off x="5067300" y="4876800"/>
            <a:ext cx="1790700" cy="990600"/>
          </a:xfrm>
          <a:prstGeom prst="bentConnector3">
            <a:avLst>
              <a:gd name="adj1" fmla="val -266"/>
            </a:avLst>
          </a:prstGeom>
          <a:ln w="381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28B9A53D-D4E5-4F01-BD33-F17FCBD64B68}"/>
              </a:ext>
            </a:extLst>
          </p:cNvPr>
          <p:cNvCxnSpPr>
            <a:cxnSpLocks/>
          </p:cNvCxnSpPr>
          <p:nvPr/>
        </p:nvCxnSpPr>
        <p:spPr>
          <a:xfrm flipV="1">
            <a:off x="2971800" y="4038600"/>
            <a:ext cx="3886200" cy="1828800"/>
          </a:xfrm>
          <a:prstGeom prst="bentConnector3">
            <a:avLst>
              <a:gd name="adj1" fmla="val -368"/>
            </a:avLst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1AFF1E1B-B3C3-46EF-BEEC-A0AEE3A79685}"/>
              </a:ext>
            </a:extLst>
          </p:cNvPr>
          <p:cNvSpPr/>
          <p:nvPr/>
        </p:nvSpPr>
        <p:spPr>
          <a:xfrm>
            <a:off x="2057401" y="5715000"/>
            <a:ext cx="3886200" cy="685800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="" xmlns:a16="http://schemas.microsoft.com/office/drawing/2014/main" id="{F4F94248-063E-47EC-8EF3-E5BFA69FBF37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4114805" y="2971805"/>
            <a:ext cx="2628893" cy="2857498"/>
          </a:xfrm>
          <a:prstGeom prst="bentConnector2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1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6539"/>
          </a:xfrm>
        </p:spPr>
        <p:txBody>
          <a:bodyPr>
            <a:normAutofit/>
          </a:bodyPr>
          <a:lstStyle/>
          <a:p>
            <a:r>
              <a:rPr lang="id-ID" sz="3600" dirty="0"/>
              <a:t>Use Case Diagram Sistem </a:t>
            </a:r>
            <a:r>
              <a:rPr lang="id-ID" sz="3600" dirty="0" smtClean="0"/>
              <a:t>ATM</a:t>
            </a:r>
            <a:r>
              <a:rPr lang="en-US" sz="3600" dirty="0" smtClean="0"/>
              <a:t> </a:t>
            </a:r>
            <a:r>
              <a:rPr lang="id-ID" sz="2400" dirty="0" smtClean="0"/>
              <a:t>(</a:t>
            </a:r>
            <a:r>
              <a:rPr lang="id-ID" sz="2400" dirty="0"/>
              <a:t>Versi Normal)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26" t="5011" r="1535" b="2594"/>
          <a:stretch/>
        </p:blipFill>
        <p:spPr>
          <a:xfrm>
            <a:off x="2223247" y="652708"/>
            <a:ext cx="6315635" cy="5104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3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8CF3D6-2930-4744-B8E5-6F456677BC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A2CCD98-EFD2-4133-92AE-4882F1F2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495" y="294340"/>
            <a:ext cx="8278906" cy="55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1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DFBCB1-2B4D-4D79-90B3-45A669D11C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2BCF8AA-4A24-4AA9-9E47-E1F32E8F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218141"/>
            <a:ext cx="8453718" cy="56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D417CA-6F6C-4714-9980-9348589552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4AADF2-A4D3-4E15-BFF5-A748C7C2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29" y="141942"/>
            <a:ext cx="8615082" cy="57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CC77D3-556C-44F9-BF21-6E8A6582D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819AAB-CC4C-4DB1-8275-5F10894D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82" y="0"/>
            <a:ext cx="8709212" cy="58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3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0C67E95-DC96-4C01-B4F2-B54376C12B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37D388C-DB3B-401B-93F3-8719525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0"/>
            <a:ext cx="8545607" cy="56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0DD699-57C5-47A3-915A-40D7330D74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E94C27-07A9-4D74-8E98-7C207C04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E1E6EB-1040-47B6-BACD-E6EAF4D122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193AD2-4D73-4879-829E-DE6912EB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18" y="164352"/>
            <a:ext cx="8440271" cy="56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81CADC0-469B-4C7F-BA3B-75B2D1E0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6" y="0"/>
            <a:ext cx="10515600" cy="694535"/>
          </a:xfrm>
        </p:spPr>
        <p:txBody>
          <a:bodyPr>
            <a:normAutofit/>
          </a:bodyPr>
          <a:lstStyle/>
          <a:p>
            <a:r>
              <a:rPr lang="id-ID" sz="3600" dirty="0"/>
              <a:t>Use </a:t>
            </a:r>
            <a:r>
              <a:rPr lang="id-ID" sz="3600" dirty="0" err="1"/>
              <a:t>Case</a:t>
            </a:r>
            <a:r>
              <a:rPr lang="id-ID" sz="3600" dirty="0"/>
              <a:t> Diagram </a:t>
            </a:r>
            <a:r>
              <a:rPr lang="id-ID" sz="3600" dirty="0" err="1"/>
              <a:t>MusicPedia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0D4239-A59B-4C2E-9B47-0BEA12EE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CA222C-F579-43A2-B911-FF8D12167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7109" r="6875" b="2978"/>
          <a:stretch/>
        </p:blipFill>
        <p:spPr>
          <a:xfrm>
            <a:off x="2010629" y="694535"/>
            <a:ext cx="7366944" cy="51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52650" y="1295400"/>
            <a:ext cx="821055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Summarized into a </a:t>
            </a:r>
            <a:r>
              <a:rPr lang="en-US" sz="3200" dirty="0">
                <a:solidFill>
                  <a:srgbClr val="C00000"/>
                </a:solidFill>
              </a:rPr>
              <a:t>single picture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All of the use cases for the part of the system being modeled</a:t>
            </a:r>
          </a:p>
          <a:p>
            <a:pPr eaLnBrk="1" hangingPunct="1"/>
            <a:r>
              <a:rPr lang="en-US" sz="3200" dirty="0"/>
              <a:t>Use case represents the discrete </a:t>
            </a:r>
            <a:r>
              <a:rPr lang="en-US" sz="3200" dirty="0">
                <a:solidFill>
                  <a:srgbClr val="C00000"/>
                </a:solidFill>
              </a:rPr>
              <a:t>activities performed by the user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Use Case Diagram tells </a:t>
            </a:r>
            <a:r>
              <a:rPr lang="en-US" sz="3200" dirty="0">
                <a:solidFill>
                  <a:srgbClr val="C00000"/>
                </a:solidFill>
              </a:rPr>
              <a:t>what the system will do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Good for </a:t>
            </a:r>
            <a:r>
              <a:rPr lang="en-US" sz="3200" dirty="0">
                <a:solidFill>
                  <a:srgbClr val="C00000"/>
                </a:solidFill>
              </a:rPr>
              <a:t>communicating with users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4"/>
          <p:cNvSpPr>
            <a:spLocks noGrp="1"/>
          </p:cNvSpPr>
          <p:nvPr>
            <p:ph idx="1"/>
          </p:nvPr>
        </p:nvSpPr>
        <p:spPr>
          <a:xfrm>
            <a:off x="2143124" y="1143001"/>
            <a:ext cx="6400800" cy="56387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C00000"/>
                </a:solidFill>
              </a:rPr>
              <a:t>Actor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person or system that derives benefit from and is external to the subject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C00000"/>
                </a:solidFill>
              </a:rPr>
              <a:t>Use Case</a:t>
            </a:r>
          </a:p>
          <a:p>
            <a:pPr lvl="1">
              <a:lnSpc>
                <a:spcPct val="80000"/>
              </a:lnSpc>
            </a:pPr>
            <a:r>
              <a:rPr lang="en-US" sz="2600" dirty="0"/>
              <a:t>Represents a major piece of system functionality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C00000"/>
                </a:solidFill>
              </a:rPr>
              <a:t>Association</a:t>
            </a:r>
            <a:r>
              <a:rPr lang="en-US" sz="3600" dirty="0"/>
              <a:t> Relationship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C00000"/>
                </a:solidFill>
              </a:rPr>
              <a:t>Include</a:t>
            </a:r>
            <a:r>
              <a:rPr lang="en-US" sz="3600" dirty="0"/>
              <a:t> Relationship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C00000"/>
                </a:solidFill>
              </a:rPr>
              <a:t>Extend</a:t>
            </a:r>
            <a:r>
              <a:rPr lang="en-US" sz="3600" dirty="0"/>
              <a:t> Relationship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C00000"/>
                </a:solidFill>
              </a:rPr>
              <a:t>Generalization</a:t>
            </a:r>
            <a:r>
              <a:rPr lang="en-US" sz="3600" dirty="0"/>
              <a:t> Relationship</a:t>
            </a:r>
          </a:p>
        </p:txBody>
      </p:sp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r>
              <a:rPr lang="id-ID" dirty="0"/>
              <a:t> </a:t>
            </a:r>
            <a:r>
              <a:rPr lang="id-ID" dirty="0" err="1"/>
              <a:t>Syntax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991600" y="990601"/>
            <a:ext cx="609604" cy="1447801"/>
            <a:chOff x="7619998" y="914400"/>
            <a:chExt cx="609604" cy="1447801"/>
          </a:xfrm>
        </p:grpSpPr>
        <p:sp>
          <p:nvSpPr>
            <p:cNvPr id="7" name="Oval 6"/>
            <p:cNvSpPr/>
            <p:nvPr/>
          </p:nvSpPr>
          <p:spPr bwMode="auto">
            <a:xfrm>
              <a:off x="7620000" y="914400"/>
              <a:ext cx="609601" cy="5278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 dirty="0">
                <a:noFill/>
                <a:ea typeface="ＭＳ Ｐゴシック" charset="-128"/>
              </a:endParaRPr>
            </a:p>
          </p:txBody>
        </p:sp>
        <p:cxnSp>
          <p:nvCxnSpPr>
            <p:cNvPr id="9" name="Straight Connector 8"/>
            <p:cNvCxnSpPr>
              <a:stCxn id="7" idx="4"/>
            </p:cNvCxnSpPr>
            <p:nvPr/>
          </p:nvCxnSpPr>
          <p:spPr bwMode="auto">
            <a:xfrm rot="5400000">
              <a:off x="7660878" y="1706166"/>
              <a:ext cx="52784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7574458" y="2011859"/>
              <a:ext cx="395882" cy="3048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 rot="16200000" flipH="1">
              <a:off x="7879259" y="2011859"/>
              <a:ext cx="395882" cy="3048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 rot="10800000" flipV="1">
              <a:off x="7620000" y="1574206"/>
              <a:ext cx="304801" cy="128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>
              <a:off x="7924801" y="1574206"/>
              <a:ext cx="304801" cy="128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8534401" y="2667000"/>
            <a:ext cx="1676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srgbClr val="C6D9F0"/>
              </a:solidFill>
              <a:ea typeface="ＭＳ Ｐゴシック" charset="-128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000" y="3849687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816975" y="4494212"/>
            <a:ext cx="1295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816975" y="5180012"/>
            <a:ext cx="1295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8740776" y="5568950"/>
            <a:ext cx="1393825" cy="222250"/>
            <a:chOff x="6934200" y="5556220"/>
            <a:chExt cx="1165779" cy="152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934200" y="5636774"/>
              <a:ext cx="1066197" cy="21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30"/>
            <p:cNvSpPr/>
            <p:nvPr/>
          </p:nvSpPr>
          <p:spPr>
            <a:xfrm rot="5400000">
              <a:off x="7947433" y="5556074"/>
              <a:ext cx="152400" cy="152693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>
                <a:solidFill>
                  <a:srgbClr val="C6D9F0"/>
                </a:solidFill>
                <a:ea typeface="ＭＳ Ｐゴシック" charset="-128"/>
              </a:endParaRPr>
            </a:p>
          </p:txBody>
        </p:sp>
      </p:grpSp>
      <p:sp>
        <p:nvSpPr>
          <p:cNvPr id="56330" name="TextBox 32"/>
          <p:cNvSpPr txBox="1">
            <a:spLocks noChangeArrowheads="1"/>
          </p:cNvSpPr>
          <p:nvPr/>
        </p:nvSpPr>
        <p:spPr bwMode="auto">
          <a:xfrm>
            <a:off x="8788401" y="4841876"/>
            <a:ext cx="1247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charset="0"/>
              </a:rPr>
              <a:t>&lt;&lt;extends&gt;&gt;</a:t>
            </a:r>
          </a:p>
        </p:txBody>
      </p:sp>
      <p:sp>
        <p:nvSpPr>
          <p:cNvPr id="56331" name="TextBox 33"/>
          <p:cNvSpPr txBox="1">
            <a:spLocks noChangeArrowheads="1"/>
          </p:cNvSpPr>
          <p:nvPr/>
        </p:nvSpPr>
        <p:spPr bwMode="auto">
          <a:xfrm>
            <a:off x="8756651" y="4156076"/>
            <a:ext cx="1279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charset="0"/>
              </a:rPr>
              <a:t>&lt;&lt;includes&gt;&gt;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sz="3200" dirty="0" err="1"/>
              <a:t>Bagian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fungsionalitas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endParaRPr lang="en-US" sz="3200" dirty="0"/>
          </a:p>
          <a:p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memperpanjang</a:t>
            </a:r>
            <a:r>
              <a:rPr lang="en-US" sz="3200" dirty="0"/>
              <a:t> </a:t>
            </a:r>
            <a:r>
              <a:rPr lang="en-US" sz="3200" dirty="0" smtClean="0"/>
              <a:t>Use Case </a:t>
            </a:r>
            <a:r>
              <a:rPr lang="en-US" sz="3200" dirty="0" err="1" smtClean="0"/>
              <a:t>lainnya</a:t>
            </a:r>
            <a:endParaRPr lang="en-US" sz="3200" dirty="0"/>
          </a:p>
          <a:p>
            <a:r>
              <a:rPr lang="en-US" sz="3200" dirty="0" err="1"/>
              <a:t>Ditempatkan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batas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endParaRPr lang="en-US" sz="3200" dirty="0"/>
          </a:p>
          <a:p>
            <a:r>
              <a:rPr lang="en-US" sz="3200" dirty="0" err="1"/>
              <a:t>Dilabeli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kata </a:t>
            </a:r>
            <a:r>
              <a:rPr lang="en-US" sz="3200" dirty="0" err="1"/>
              <a:t>kerja</a:t>
            </a:r>
            <a:r>
              <a:rPr lang="en-US" sz="3200" dirty="0"/>
              <a:t> </a:t>
            </a:r>
            <a:r>
              <a:rPr lang="en-US" sz="3200" dirty="0" err="1"/>
              <a:t>deskriptif</a:t>
            </a:r>
            <a:r>
              <a:rPr lang="en-US" sz="3200" dirty="0"/>
              <a:t> - </a:t>
            </a:r>
            <a:r>
              <a:rPr lang="en-US" sz="3200" dirty="0" err="1"/>
              <a:t>frase</a:t>
            </a:r>
            <a:r>
              <a:rPr lang="en-US" sz="3200" dirty="0"/>
              <a:t> kata </a:t>
            </a:r>
            <a:r>
              <a:rPr lang="en-US" sz="3200" dirty="0" err="1"/>
              <a:t>benda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Case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7467600" y="2133600"/>
            <a:ext cx="2286000" cy="6413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/>
              <a:t>Use Case</a:t>
            </a:r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6705600" y="2182520"/>
            <a:ext cx="3733800" cy="519351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307106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en-US" sz="3200" dirty="0" err="1"/>
              <a:t>nama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di </a:t>
            </a:r>
            <a:r>
              <a:rPr lang="en-US" sz="3200" dirty="0" err="1"/>
              <a:t>atas</a:t>
            </a:r>
            <a:endParaRPr lang="en-US" sz="3200" dirty="0"/>
          </a:p>
          <a:p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ruang</a:t>
            </a:r>
            <a:r>
              <a:rPr lang="en-US" sz="3200" dirty="0"/>
              <a:t> </a:t>
            </a:r>
            <a:r>
              <a:rPr lang="en-US" sz="3200" dirty="0" err="1"/>
              <a:t>lingkup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endParaRPr lang="en-US" sz="3200" dirty="0"/>
          </a:p>
          <a:p>
            <a:r>
              <a:rPr lang="en-US" sz="3200" dirty="0" err="1"/>
              <a:t>Aktor</a:t>
            </a:r>
            <a:r>
              <a:rPr lang="en-US" sz="3200" dirty="0"/>
              <a:t> </a:t>
            </a:r>
            <a:r>
              <a:rPr lang="en-US" sz="3200" dirty="0" err="1"/>
              <a:t>berada</a:t>
            </a:r>
            <a:r>
              <a:rPr lang="en-US" sz="3200" dirty="0"/>
              <a:t> di </a:t>
            </a:r>
            <a:r>
              <a:rPr lang="en-US" sz="3200" dirty="0" err="1"/>
              <a:t>luar</a:t>
            </a:r>
            <a:r>
              <a:rPr lang="en-US" sz="3200" dirty="0"/>
              <a:t> </a:t>
            </a:r>
            <a:r>
              <a:rPr lang="en-US" sz="3200" dirty="0" err="1"/>
              <a:t>ruang</a:t>
            </a:r>
            <a:r>
              <a:rPr lang="en-US" sz="3200" dirty="0"/>
              <a:t> </a:t>
            </a:r>
            <a:r>
              <a:rPr lang="en-US" sz="3200" dirty="0" err="1"/>
              <a:t>lingkup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endParaRPr lang="en-US" sz="3200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System Boundary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7239000" y="1524001"/>
            <a:ext cx="2895600" cy="64633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/>
              <a:t>Boundary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2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742329" cy="4351338"/>
          </a:xfrm>
        </p:spPr>
        <p:txBody>
          <a:bodyPr/>
          <a:lstStyle/>
          <a:p>
            <a:r>
              <a:rPr lang="en-US" sz="3200" dirty="0" err="1"/>
              <a:t>Seseorang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lain yang </a:t>
            </a:r>
            <a:r>
              <a:rPr lang="en-US" sz="3200" dirty="0" err="1"/>
              <a:t>berinteraksi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endParaRPr lang="en-US" sz="3200" dirty="0"/>
          </a:p>
          <a:p>
            <a:r>
              <a:rPr lang="en-US" sz="3200" dirty="0" err="1"/>
              <a:t>Peran</a:t>
            </a:r>
            <a:r>
              <a:rPr lang="en-US" sz="3200" dirty="0"/>
              <a:t>, </a:t>
            </a:r>
            <a:r>
              <a:rPr lang="en-US" sz="3200" dirty="0" err="1"/>
              <a:t>bukan</a:t>
            </a:r>
            <a:r>
              <a:rPr lang="en-US" sz="3200" dirty="0"/>
              <a:t>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endParaRPr lang="en-US" sz="3200" dirty="0"/>
          </a:p>
          <a:p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masukan</a:t>
            </a:r>
            <a:r>
              <a:rPr lang="en-US" sz="3200" dirty="0"/>
              <a:t>, </a:t>
            </a:r>
            <a:r>
              <a:rPr lang="en-US" sz="3200" dirty="0" err="1"/>
              <a:t>menerima</a:t>
            </a:r>
            <a:r>
              <a:rPr lang="en-US" sz="3200" dirty="0"/>
              <a:t> </a:t>
            </a:r>
            <a:r>
              <a:rPr lang="en-US" sz="3200" dirty="0" err="1"/>
              <a:t>keluaran</a:t>
            </a:r>
            <a:r>
              <a:rPr lang="en-US" sz="3200" dirty="0"/>
              <a:t>,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keduanya</a:t>
            </a:r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Actor</a:t>
            </a:r>
          </a:p>
        </p:txBody>
      </p:sp>
      <p:sp>
        <p:nvSpPr>
          <p:cNvPr id="59396" name="Oval 5"/>
          <p:cNvSpPr>
            <a:spLocks noChangeArrowheads="1"/>
          </p:cNvSpPr>
          <p:nvPr/>
        </p:nvSpPr>
        <p:spPr bwMode="auto">
          <a:xfrm>
            <a:off x="8610600" y="1676400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>
            <a:off x="8839200" y="2133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8531226" y="2667000"/>
            <a:ext cx="307975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8839201" y="2667000"/>
            <a:ext cx="307975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0" name="Line 9"/>
          <p:cNvSpPr>
            <a:spLocks noChangeShapeType="1"/>
          </p:cNvSpPr>
          <p:nvPr/>
        </p:nvSpPr>
        <p:spPr bwMode="auto">
          <a:xfrm flipV="1">
            <a:off x="8839200" y="2286000"/>
            <a:ext cx="457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 flipH="1" flipV="1">
            <a:off x="8382000" y="2286000"/>
            <a:ext cx="457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2" name="Text Box 11"/>
          <p:cNvSpPr txBox="1">
            <a:spLocks noChangeArrowheads="1"/>
          </p:cNvSpPr>
          <p:nvPr/>
        </p:nvSpPr>
        <p:spPr bwMode="auto">
          <a:xfrm>
            <a:off x="8001000" y="3276601"/>
            <a:ext cx="1752600" cy="83099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</a:t>
            </a:r>
            <a:r>
              <a:rPr lang="en-US" sz="2400"/>
              <a:t>actor</a:t>
            </a:r>
            <a:r>
              <a:rPr lang="en-US" sz="2400">
                <a:sym typeface="Symbol" pitchFamily="18" charset="2"/>
              </a:rPr>
              <a:t></a:t>
            </a:r>
          </a:p>
          <a:p>
            <a:r>
              <a:rPr lang="en-US" sz="2400">
                <a:sym typeface="Symbol" pitchFamily="18" charset="2"/>
              </a:rPr>
              <a:t>Actor/Role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33600" y="1295400"/>
            <a:ext cx="8229600" cy="4495800"/>
          </a:xfrm>
        </p:spPr>
        <p:txBody>
          <a:bodyPr/>
          <a:lstStyle/>
          <a:p>
            <a:r>
              <a:rPr lang="en-US" sz="3600" dirty="0" err="1"/>
              <a:t>Hubungkan</a:t>
            </a:r>
            <a:r>
              <a:rPr lang="en-US" sz="3600" dirty="0"/>
              <a:t> </a:t>
            </a:r>
            <a:r>
              <a:rPr lang="en-US" sz="3600" dirty="0" err="1"/>
              <a:t>aktor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Use Case</a:t>
            </a:r>
          </a:p>
          <a:p>
            <a:r>
              <a:rPr lang="en-US" sz="3600" dirty="0" err="1"/>
              <a:t>Menunjukkan</a:t>
            </a:r>
            <a:r>
              <a:rPr lang="en-US" sz="3600" dirty="0"/>
              <a:t> </a:t>
            </a:r>
            <a:r>
              <a:rPr lang="en-US" sz="3600" dirty="0" err="1"/>
              <a:t>komunikasi</a:t>
            </a:r>
            <a:r>
              <a:rPr lang="en-US" sz="3600" dirty="0"/>
              <a:t> </a:t>
            </a:r>
            <a:r>
              <a:rPr lang="en-US" sz="3600" dirty="0" err="1"/>
              <a:t>dua</a:t>
            </a:r>
            <a:r>
              <a:rPr lang="en-US" sz="3600" dirty="0"/>
              <a:t> </a:t>
            </a:r>
            <a:r>
              <a:rPr lang="en-US" sz="3600" dirty="0" err="1"/>
              <a:t>arah</a:t>
            </a:r>
            <a:endParaRPr lang="en-US" sz="3600" dirty="0"/>
          </a:p>
          <a:p>
            <a:r>
              <a:rPr lang="en-US" sz="3600" dirty="0" err="1"/>
              <a:t>Jika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arah</a:t>
            </a:r>
            <a:r>
              <a:rPr lang="en-US" sz="3600" dirty="0"/>
              <a:t>, </a:t>
            </a:r>
            <a:r>
              <a:rPr lang="en-US" sz="3600" dirty="0" err="1"/>
              <a:t>panah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endParaRPr lang="en-US" sz="3200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1"/>
            <a:ext cx="85725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Association Relationship</a:t>
            </a:r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>
            <a:off x="3733800" y="46482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24075" y="1219201"/>
            <a:ext cx="8229600" cy="5154612"/>
          </a:xfrm>
        </p:spPr>
        <p:txBody>
          <a:bodyPr/>
          <a:lstStyle/>
          <a:p>
            <a:r>
              <a:rPr lang="en-US" sz="3200" dirty="0" err="1" smtClean="0"/>
              <a:t>Memperluas</a:t>
            </a:r>
            <a:r>
              <a:rPr lang="en-US" sz="3200" dirty="0" smtClean="0"/>
              <a:t> Use Case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/>
              <a:t>menyertakan</a:t>
            </a:r>
            <a:r>
              <a:rPr lang="en-US" sz="3200" dirty="0"/>
              <a:t> </a:t>
            </a:r>
            <a:r>
              <a:rPr lang="en-US" sz="3200" dirty="0" err="1"/>
              <a:t>perilaku</a:t>
            </a:r>
            <a:r>
              <a:rPr lang="en-US" sz="3200" dirty="0"/>
              <a:t> </a:t>
            </a:r>
            <a:r>
              <a:rPr lang="en-US" sz="3200" dirty="0" smtClean="0"/>
              <a:t>(Behavior) </a:t>
            </a:r>
            <a:r>
              <a:rPr lang="en-US" sz="3200" dirty="0" err="1" smtClean="0"/>
              <a:t>Opsional</a:t>
            </a:r>
            <a:endParaRPr lang="en-US" sz="3200" dirty="0"/>
          </a:p>
          <a:p>
            <a:r>
              <a:rPr lang="en-US" sz="3200" dirty="0" err="1"/>
              <a:t>Tanda</a:t>
            </a:r>
            <a:r>
              <a:rPr lang="en-US" sz="3200" dirty="0"/>
              <a:t> </a:t>
            </a:r>
            <a:r>
              <a:rPr lang="en-US" sz="3200" dirty="0" err="1"/>
              <a:t>panah</a:t>
            </a:r>
            <a:r>
              <a:rPr lang="en-US" sz="3200" dirty="0"/>
              <a:t> </a:t>
            </a:r>
            <a:r>
              <a:rPr lang="en-US" sz="3200" dirty="0" err="1"/>
              <a:t>menunjuk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Use Case </a:t>
            </a:r>
            <a:r>
              <a:rPr lang="en-US" sz="3200" dirty="0" err="1" smtClean="0"/>
              <a:t>ekstensi</a:t>
            </a:r>
            <a:r>
              <a:rPr lang="en-US" sz="3200" dirty="0" smtClean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smtClean="0"/>
              <a:t>Use Case </a:t>
            </a:r>
            <a:r>
              <a:rPr lang="en-US" sz="3200" dirty="0" err="1" smtClean="0"/>
              <a:t>dasar</a:t>
            </a:r>
            <a:endParaRPr lang="en-US" sz="3200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Extends Relationship</a:t>
            </a:r>
          </a:p>
        </p:txBody>
      </p:sp>
      <p:sp>
        <p:nvSpPr>
          <p:cNvPr id="61444" name="Line 5"/>
          <p:cNvSpPr>
            <a:spLocks noChangeShapeType="1"/>
          </p:cNvSpPr>
          <p:nvPr/>
        </p:nvSpPr>
        <p:spPr bwMode="auto">
          <a:xfrm flipH="1">
            <a:off x="3733800" y="4191000"/>
            <a:ext cx="4343400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arrow" w="lg" len="lg"/>
            <a:tailEnd type="non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4343400" y="3429000"/>
            <a:ext cx="32004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</a:t>
            </a:r>
            <a:r>
              <a:rPr lang="en-US"/>
              <a:t>extend</a:t>
            </a:r>
            <a:r>
              <a:rPr lang="en-US">
                <a:sym typeface="Symbol" pitchFamily="18" charset="2"/>
              </a:rPr>
              <a:t></a:t>
            </a:r>
            <a:r>
              <a:rPr lang="en-US"/>
              <a:t> 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91400" y="5226725"/>
            <a:ext cx="259766" cy="519351"/>
          </a:xfrm>
          <a:prstGeom prst="ellipse">
            <a:avLst/>
          </a:prstGeom>
          <a:gradFill rotWithShape="1">
            <a:gsLst>
              <a:gs pos="0">
                <a:srgbClr val="D3D3D3"/>
              </a:gs>
              <a:gs pos="35001">
                <a:srgbClr val="E0E0E0"/>
              </a:gs>
              <a:gs pos="100000">
                <a:srgbClr val="F3F3F3"/>
              </a:gs>
            </a:gsLst>
            <a:lin ang="16200000" scaled="1"/>
          </a:gradFill>
          <a:ln w="9525">
            <a:solidFill>
              <a:srgbClr val="939393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 flipH="1">
            <a:off x="4876800" y="5486400"/>
            <a:ext cx="2514600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arrow" w="lg" len="lg"/>
            <a:tailEnd type="non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4876800" y="4953001"/>
            <a:ext cx="236220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r>
              <a:rPr lang="en-US" sz="2800">
                <a:sym typeface="Symbol" pitchFamily="18" charset="2"/>
              </a:rPr>
              <a:t></a:t>
            </a:r>
            <a:r>
              <a:rPr lang="en-US" sz="2800"/>
              <a:t>extend</a:t>
            </a:r>
            <a:r>
              <a:rPr lang="en-US" sz="2800">
                <a:sym typeface="Symbol" pitchFamily="18" charset="2"/>
              </a:rPr>
              <a:t></a:t>
            </a:r>
            <a:r>
              <a:rPr lang="en-US" sz="2800"/>
              <a:t> </a:t>
            </a:r>
          </a:p>
        </p:txBody>
      </p:sp>
      <p:sp>
        <p:nvSpPr>
          <p:cNvPr id="61449" name="Text Box 5"/>
          <p:cNvSpPr txBox="1">
            <a:spLocks noChangeArrowheads="1"/>
          </p:cNvSpPr>
          <p:nvPr/>
        </p:nvSpPr>
        <p:spPr bwMode="auto">
          <a:xfrm>
            <a:off x="7696200" y="4953000"/>
            <a:ext cx="2362200" cy="9540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Make</a:t>
            </a:r>
            <a:br>
              <a:rPr lang="en-US" sz="2800"/>
            </a:br>
            <a:r>
              <a:rPr lang="en-US" sz="2800"/>
              <a:t>Appointment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057400" y="5226725"/>
            <a:ext cx="259766" cy="519351"/>
          </a:xfrm>
          <a:prstGeom prst="ellipse">
            <a:avLst/>
          </a:prstGeom>
          <a:gradFill rotWithShape="1">
            <a:gsLst>
              <a:gs pos="0">
                <a:srgbClr val="D3D3D3"/>
              </a:gs>
              <a:gs pos="35001">
                <a:srgbClr val="E0E0E0"/>
              </a:gs>
              <a:gs pos="100000">
                <a:srgbClr val="F3F3F3"/>
              </a:gs>
            </a:gsLst>
            <a:lin ang="16200000" scaled="1"/>
          </a:gradFill>
          <a:ln w="9525">
            <a:solidFill>
              <a:srgbClr val="939393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1451" name="Text Box 5"/>
          <p:cNvSpPr txBox="1">
            <a:spLocks noChangeArrowheads="1"/>
          </p:cNvSpPr>
          <p:nvPr/>
        </p:nvSpPr>
        <p:spPr bwMode="auto">
          <a:xfrm>
            <a:off x="2133600" y="5065694"/>
            <a:ext cx="2667000" cy="95410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Make Payment</a:t>
            </a:r>
          </a:p>
          <a:p>
            <a:r>
              <a:rPr lang="en-US" sz="2800" dirty="0"/>
              <a:t>Arrangement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CB160C-30E5-4D4A-9822-CFA5B8F9951B}"/>
</file>

<file path=customXml/itemProps2.xml><?xml version="1.0" encoding="utf-8"?>
<ds:datastoreItem xmlns:ds="http://schemas.openxmlformats.org/officeDocument/2006/customXml" ds:itemID="{F0F16868-2D6A-49C1-971A-B11427C36B17}"/>
</file>

<file path=customXml/itemProps3.xml><?xml version="1.0" encoding="utf-8"?>
<ds:datastoreItem xmlns:ds="http://schemas.openxmlformats.org/officeDocument/2006/customXml" ds:itemID="{FBC38F6A-E466-448A-9B15-A0A5FA4EA280}"/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424</Words>
  <Application>Microsoft Office PowerPoint</Application>
  <PresentationFormat>Widescreen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Symbol</vt:lpstr>
      <vt:lpstr>Times New Roman</vt:lpstr>
      <vt:lpstr>Verdana</vt:lpstr>
      <vt:lpstr>Office Theme</vt:lpstr>
      <vt:lpstr>   Identifikasi Proses Bisnis dengan Use Case Diagram Zyad Rusdi  </vt:lpstr>
      <vt:lpstr>PowerPoint Presentation</vt:lpstr>
      <vt:lpstr>Use Case Diagram</vt:lpstr>
      <vt:lpstr>Use Case Diagram Syntax</vt:lpstr>
      <vt:lpstr>Use Case</vt:lpstr>
      <vt:lpstr>System Boundary</vt:lpstr>
      <vt:lpstr>Actor</vt:lpstr>
      <vt:lpstr>Association Relationship</vt:lpstr>
      <vt:lpstr>Extends Relationship</vt:lpstr>
      <vt:lpstr>Include Relationship</vt:lpstr>
      <vt:lpstr>Generalization Relationship</vt:lpstr>
      <vt:lpstr>Use Case Diagram for Appointment System</vt:lpstr>
      <vt:lpstr>Use Case Diagram with Specialized Actor</vt:lpstr>
      <vt:lpstr>Extend and Include Relationships</vt:lpstr>
      <vt:lpstr>Sistem Konsultasi Dokter Rumah Sakit</vt:lpstr>
      <vt:lpstr>Studi Kasus: Use Case Diagram Sistem ATM</vt:lpstr>
      <vt:lpstr>Use Case Diagram Sistem ATM (versi Sederhana)</vt:lpstr>
      <vt:lpstr>Use Case Diagram Sistem ATM (Versi Include dan Extends)</vt:lpstr>
      <vt:lpstr>Use Case Diagram ERP Perbankan (Sistem Lebih Kompleks)</vt:lpstr>
      <vt:lpstr>Use Case Diagram Sistem ATM (Versi Normal)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 MusicPedia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36</cp:revision>
  <dcterms:created xsi:type="dcterms:W3CDTF">2020-06-08T01:30:48Z</dcterms:created>
  <dcterms:modified xsi:type="dcterms:W3CDTF">2021-06-29T03:29:26Z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