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6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863" y="1962150"/>
            <a:ext cx="10732273" cy="975677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bg1"/>
                </a:solidFill>
              </a:rPr>
              <a:t>Analysis &amp; Design of Information Systems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7525" y="5253673"/>
            <a:ext cx="6290310" cy="97567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>
                <a:solidFill>
                  <a:schemeClr val="bg1"/>
                </a:solidFill>
              </a:rPr>
              <a:t>UNIVERSITAS TARUMANAGARA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B5FCA-AB8B-4768-9E0D-DFC02F182ECD}"/>
              </a:ext>
            </a:extLst>
          </p:cNvPr>
          <p:cNvSpPr txBox="1">
            <a:spLocks/>
          </p:cNvSpPr>
          <p:nvPr/>
        </p:nvSpPr>
        <p:spPr>
          <a:xfrm>
            <a:off x="2950844" y="3429000"/>
            <a:ext cx="6290310" cy="133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825200049 - AFINA PUTRI DAYANTI</a:t>
            </a:r>
          </a:p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825200050 - ERIC ANTHONY</a:t>
            </a:r>
          </a:p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825200008 - ALDI RESALDI MAULANA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Activity Diagram 0.8 (</a:t>
            </a:r>
            <a:r>
              <a:rPr lang="en-US" sz="4000" dirty="0" err="1"/>
              <a:t>Memasukan</a:t>
            </a:r>
            <a:r>
              <a:rPr lang="en-US" sz="4000" dirty="0"/>
              <a:t> Data </a:t>
            </a:r>
            <a:r>
              <a:rPr lang="en-US" sz="4000" dirty="0" err="1"/>
              <a:t>ke</a:t>
            </a:r>
            <a:r>
              <a:rPr lang="en-US" sz="4000" dirty="0"/>
              <a:t> System)</a:t>
            </a:r>
            <a:endParaRPr lang="en-ID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1B1078-8FDA-4214-8E1A-4D12BBDB3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76" y="1176302"/>
            <a:ext cx="9705648" cy="5400000"/>
          </a:xfrm>
        </p:spPr>
      </p:pic>
    </p:spTree>
    <p:extLst>
      <p:ext uri="{BB962C8B-B14F-4D97-AF65-F5344CB8AC3E}">
        <p14:creationId xmlns:p14="http://schemas.microsoft.com/office/powerpoint/2010/main" val="109015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Activity Diagram 0.9 (</a:t>
            </a:r>
            <a:r>
              <a:rPr lang="en-US" sz="4000" dirty="0" err="1"/>
              <a:t>Menentukan</a:t>
            </a:r>
            <a:r>
              <a:rPr lang="en-US" sz="4000" dirty="0"/>
              <a:t> </a:t>
            </a:r>
            <a:r>
              <a:rPr lang="en-US" sz="4000" dirty="0" err="1"/>
              <a:t>Harga</a:t>
            </a:r>
            <a:r>
              <a:rPr lang="en-US" sz="4000" dirty="0"/>
              <a:t> Baju)</a:t>
            </a:r>
            <a:endParaRPr lang="en-ID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35986A-3FC9-43E7-8925-0180E0AFD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83" y="1153110"/>
            <a:ext cx="9935433" cy="5400000"/>
          </a:xfrm>
        </p:spPr>
      </p:pic>
    </p:spTree>
    <p:extLst>
      <p:ext uri="{BB962C8B-B14F-4D97-AF65-F5344CB8AC3E}">
        <p14:creationId xmlns:p14="http://schemas.microsoft.com/office/powerpoint/2010/main" val="80079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Activity Diagram 1.0 (</a:t>
            </a:r>
            <a:r>
              <a:rPr lang="en-US" sz="3800" dirty="0" err="1"/>
              <a:t>Menerima</a:t>
            </a:r>
            <a:r>
              <a:rPr lang="en-US" sz="3800" dirty="0"/>
              <a:t> </a:t>
            </a:r>
            <a:r>
              <a:rPr lang="en-US" sz="3800" dirty="0" err="1"/>
              <a:t>Laporan</a:t>
            </a:r>
            <a:r>
              <a:rPr lang="en-US" sz="3800" dirty="0"/>
              <a:t> </a:t>
            </a:r>
            <a:r>
              <a:rPr lang="en-US" sz="3800" dirty="0" err="1"/>
              <a:t>Penjualan</a:t>
            </a:r>
            <a:r>
              <a:rPr lang="en-US" sz="3800" dirty="0"/>
              <a:t>)</a:t>
            </a:r>
            <a:endParaRPr lang="en-ID" sz="3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D15F7C-6176-4114-A5BF-42C30168E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67" y="1153111"/>
            <a:ext cx="9935433" cy="5400000"/>
          </a:xfrm>
        </p:spPr>
      </p:pic>
    </p:spTree>
    <p:extLst>
      <p:ext uri="{BB962C8B-B14F-4D97-AF65-F5344CB8AC3E}">
        <p14:creationId xmlns:p14="http://schemas.microsoft.com/office/powerpoint/2010/main" val="341017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6D314D-15FC-4B4F-B86D-B7F110945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61" y="1217301"/>
            <a:ext cx="7794678" cy="5400000"/>
          </a:xfrm>
        </p:spPr>
      </p:pic>
    </p:spTree>
    <p:extLst>
      <p:ext uri="{BB962C8B-B14F-4D97-AF65-F5344CB8AC3E}">
        <p14:creationId xmlns:p14="http://schemas.microsoft.com/office/powerpoint/2010/main" val="119023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8208C7-CE5A-4B2A-8430-1839F52F9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48" y="1140521"/>
            <a:ext cx="6791303" cy="5400000"/>
          </a:xfrm>
        </p:spPr>
      </p:pic>
    </p:spTree>
    <p:extLst>
      <p:ext uri="{BB962C8B-B14F-4D97-AF65-F5344CB8AC3E}">
        <p14:creationId xmlns:p14="http://schemas.microsoft.com/office/powerpoint/2010/main" val="16236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Activity Diagram 0.1 (</a:t>
            </a:r>
            <a:r>
              <a:rPr lang="en-US" sz="4000" dirty="0" err="1"/>
              <a:t>Memilih</a:t>
            </a:r>
            <a:r>
              <a:rPr lang="en-US" sz="4000" dirty="0"/>
              <a:t> Baju)</a:t>
            </a:r>
            <a:endParaRPr lang="en-ID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852EF4-FDE1-487F-8D05-FE7103CE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87" y="1136512"/>
            <a:ext cx="7986826" cy="5400000"/>
          </a:xfrm>
        </p:spPr>
      </p:pic>
    </p:spTree>
    <p:extLst>
      <p:ext uri="{BB962C8B-B14F-4D97-AF65-F5344CB8AC3E}">
        <p14:creationId xmlns:p14="http://schemas.microsoft.com/office/powerpoint/2010/main" val="349159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Activity Diagram 0.2 (</a:t>
            </a:r>
            <a:r>
              <a:rPr lang="en-US" sz="4000" dirty="0" err="1"/>
              <a:t>Melakukan</a:t>
            </a:r>
            <a:r>
              <a:rPr lang="en-US" sz="4000" dirty="0"/>
              <a:t> </a:t>
            </a:r>
            <a:r>
              <a:rPr lang="en-US" sz="4000" dirty="0" err="1"/>
              <a:t>Pembayaran</a:t>
            </a:r>
            <a:r>
              <a:rPr lang="en-US" sz="4000" dirty="0"/>
              <a:t>)</a:t>
            </a:r>
            <a:endParaRPr lang="en-ID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F2E1D9-DBEE-4273-AA91-076F18948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61" y="1164292"/>
            <a:ext cx="7435477" cy="5400000"/>
          </a:xfrm>
        </p:spPr>
      </p:pic>
    </p:spTree>
    <p:extLst>
      <p:ext uri="{BB962C8B-B14F-4D97-AF65-F5344CB8AC3E}">
        <p14:creationId xmlns:p14="http://schemas.microsoft.com/office/powerpoint/2010/main" val="377537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Activity Diagram 0.3 (</a:t>
            </a:r>
            <a:r>
              <a:rPr lang="en-US" sz="4000" dirty="0" err="1"/>
              <a:t>Menerima</a:t>
            </a:r>
            <a:r>
              <a:rPr lang="en-US" sz="4000" dirty="0"/>
              <a:t> </a:t>
            </a:r>
            <a:r>
              <a:rPr lang="en-US" sz="4000" dirty="0" err="1"/>
              <a:t>Pembayaran</a:t>
            </a:r>
            <a:r>
              <a:rPr lang="en-US" sz="4000" dirty="0"/>
              <a:t>)</a:t>
            </a:r>
            <a:endParaRPr lang="en-ID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16280F-5995-40FD-99F1-DCA6A66D2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73" y="1163016"/>
            <a:ext cx="7869853" cy="5400000"/>
          </a:xfrm>
        </p:spPr>
      </p:pic>
    </p:spTree>
    <p:extLst>
      <p:ext uri="{BB962C8B-B14F-4D97-AF65-F5344CB8AC3E}">
        <p14:creationId xmlns:p14="http://schemas.microsoft.com/office/powerpoint/2010/main" val="41030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Activity Diagram 0.4 (</a:t>
            </a:r>
            <a:r>
              <a:rPr lang="en-US" sz="4000" dirty="0" err="1"/>
              <a:t>Mencatat</a:t>
            </a:r>
            <a:r>
              <a:rPr lang="en-US" sz="4000" dirty="0"/>
              <a:t> </a:t>
            </a:r>
            <a:r>
              <a:rPr lang="en-US" sz="4000" dirty="0" err="1"/>
              <a:t>Laporan</a:t>
            </a:r>
            <a:r>
              <a:rPr lang="en-US" sz="4000" dirty="0"/>
              <a:t> </a:t>
            </a:r>
            <a:r>
              <a:rPr lang="en-US" sz="4000" dirty="0" err="1"/>
              <a:t>Penjualan</a:t>
            </a:r>
            <a:r>
              <a:rPr lang="en-US" sz="4000" dirty="0"/>
              <a:t>)</a:t>
            </a:r>
            <a:endParaRPr lang="en-ID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767596-5DC3-42A1-B068-41078ED04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39" y="1325563"/>
            <a:ext cx="7965321" cy="5400000"/>
          </a:xfrm>
        </p:spPr>
      </p:pic>
    </p:spTree>
    <p:extLst>
      <p:ext uri="{BB962C8B-B14F-4D97-AF65-F5344CB8AC3E}">
        <p14:creationId xmlns:p14="http://schemas.microsoft.com/office/powerpoint/2010/main" val="336209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Activity Diagram 0.5 (</a:t>
            </a:r>
            <a:r>
              <a:rPr lang="en-US" sz="4000" dirty="0" err="1"/>
              <a:t>Melakukan</a:t>
            </a:r>
            <a:r>
              <a:rPr lang="en-US" sz="4000" dirty="0"/>
              <a:t> Stock </a:t>
            </a:r>
            <a:r>
              <a:rPr lang="en-US" sz="4000" dirty="0" err="1"/>
              <a:t>Opname</a:t>
            </a:r>
            <a:r>
              <a:rPr lang="en-US" sz="4000" dirty="0"/>
              <a:t>)</a:t>
            </a:r>
            <a:endParaRPr lang="en-ID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6BD146-BD35-4FC7-9455-62AA635A2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0" y="1126606"/>
            <a:ext cx="11636220" cy="5400000"/>
          </a:xfrm>
        </p:spPr>
      </p:pic>
    </p:spTree>
    <p:extLst>
      <p:ext uri="{BB962C8B-B14F-4D97-AF65-F5344CB8AC3E}">
        <p14:creationId xmlns:p14="http://schemas.microsoft.com/office/powerpoint/2010/main" val="427847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Activity Diagram 0.6 (</a:t>
            </a:r>
            <a:r>
              <a:rPr lang="en-US" sz="4000" dirty="0" err="1"/>
              <a:t>Melakukan</a:t>
            </a:r>
            <a:r>
              <a:rPr lang="en-US" sz="4000" dirty="0"/>
              <a:t> PO </a:t>
            </a:r>
            <a:r>
              <a:rPr lang="en-US" sz="4000" dirty="0" err="1"/>
              <a:t>Barang</a:t>
            </a:r>
            <a:r>
              <a:rPr lang="en-US" sz="4000" dirty="0"/>
              <a:t>)</a:t>
            </a:r>
            <a:endParaRPr lang="en-ID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A230C0-6092-4FC4-B204-D310597DD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8" y="1136545"/>
            <a:ext cx="11140864" cy="5400000"/>
          </a:xfrm>
        </p:spPr>
      </p:pic>
    </p:spTree>
    <p:extLst>
      <p:ext uri="{BB962C8B-B14F-4D97-AF65-F5344CB8AC3E}">
        <p14:creationId xmlns:p14="http://schemas.microsoft.com/office/powerpoint/2010/main" val="67612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Activity Diagram 0.7 (</a:t>
            </a:r>
            <a:r>
              <a:rPr lang="en-US" sz="4000" dirty="0" err="1"/>
              <a:t>Memasukan</a:t>
            </a:r>
            <a:r>
              <a:rPr lang="en-US" sz="4000" dirty="0"/>
              <a:t> Data </a:t>
            </a:r>
            <a:r>
              <a:rPr lang="en-US" sz="4000" dirty="0" err="1"/>
              <a:t>ke</a:t>
            </a:r>
            <a:r>
              <a:rPr lang="en-US" sz="4000" dirty="0"/>
              <a:t> System)</a:t>
            </a:r>
            <a:endParaRPr lang="en-ID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61E30D-1824-4278-A274-C8ED0F06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76" y="1123293"/>
            <a:ext cx="9705648" cy="5400000"/>
          </a:xfrm>
        </p:spPr>
      </p:pic>
    </p:spTree>
    <p:extLst>
      <p:ext uri="{BB962C8B-B14F-4D97-AF65-F5344CB8AC3E}">
        <p14:creationId xmlns:p14="http://schemas.microsoft.com/office/powerpoint/2010/main" val="153879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7" ma:contentTypeDescription="Buat sebuah dokumen baru." ma:contentTypeScope="" ma:versionID="3138b1bcc73020d8b145efc720bca425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2fdcb93a95508883b019b92482799b7a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44CF2D-F510-4AEA-990E-3A16CF4EAC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666762-F2C0-4DA8-BBEE-E434A3CAE1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11A56E-9BAE-41EB-BA25-C410167CE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fcfce-2116-400f-ab52-279e91fc6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110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Analysis &amp; Design of Information Systems</vt:lpstr>
      <vt:lpstr>Use Case Diagram</vt:lpstr>
      <vt:lpstr>Activity Diagram 0.1 (Memilih Baju)</vt:lpstr>
      <vt:lpstr>Activity Diagram 0.2 (Melakukan Pembayaran)</vt:lpstr>
      <vt:lpstr>Activity Diagram 0.3 (Menerima Pembayaran)</vt:lpstr>
      <vt:lpstr>Activity Diagram 0.4 (Mencatat Laporan Penjualan)</vt:lpstr>
      <vt:lpstr>Activity Diagram 0.5 (Melakukan Stock Opname)</vt:lpstr>
      <vt:lpstr>Activity Diagram 0.6 (Melakukan PO Barang)</vt:lpstr>
      <vt:lpstr>Activity Diagram 0.7 (Memasukan Data ke System)</vt:lpstr>
      <vt:lpstr>Activity Diagram 0.8 (Memasukan Data ke System)</vt:lpstr>
      <vt:lpstr>Activity Diagram 0.9 (Menentukan Harga Baju)</vt:lpstr>
      <vt:lpstr>Activity Diagram 1.0 (Menerima Laporan Penjualan)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Afina Putri</cp:lastModifiedBy>
  <cp:revision>166</cp:revision>
  <dcterms:created xsi:type="dcterms:W3CDTF">2020-06-08T01:30:48Z</dcterms:created>
  <dcterms:modified xsi:type="dcterms:W3CDTF">2021-11-14T07:53:58Z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