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63" y="1962150"/>
            <a:ext cx="10732273" cy="975677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bg1"/>
                </a:solidFill>
              </a:rPr>
              <a:t>Analysis &amp; Design of Information Systems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525" y="5253673"/>
            <a:ext cx="6290310" cy="9756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UNIVERSITAS TARUMANAGARA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B5FCA-AB8B-4768-9E0D-DFC02F182ECD}"/>
              </a:ext>
            </a:extLst>
          </p:cNvPr>
          <p:cNvSpPr txBox="1">
            <a:spLocks/>
          </p:cNvSpPr>
          <p:nvPr/>
        </p:nvSpPr>
        <p:spPr>
          <a:xfrm>
            <a:off x="2950844" y="3429000"/>
            <a:ext cx="629031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825200049 - AFINA PUTRI DAYANTI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825200050 - ERIC ANTHONY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825200008 - ALDI RESALDI MAULANA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4DFF-B8F9-4640-8874-E1A35784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Context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0544C-E3C7-4996-8AA4-3B2CBAE8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37"/>
          <a:stretch/>
        </p:blipFill>
        <p:spPr>
          <a:xfrm>
            <a:off x="2311271" y="2211180"/>
            <a:ext cx="7569458" cy="3422236"/>
          </a:xfrm>
        </p:spPr>
      </p:pic>
    </p:spTree>
    <p:extLst>
      <p:ext uri="{BB962C8B-B14F-4D97-AF65-F5344CB8AC3E}">
        <p14:creationId xmlns:p14="http://schemas.microsoft.com/office/powerpoint/2010/main" val="283759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4DFF-B8F9-4640-8874-E1A35784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A9AE31-3EB5-41D5-9572-4A315603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4"/>
          <a:stretch/>
        </p:blipFill>
        <p:spPr>
          <a:xfrm>
            <a:off x="3334939" y="981592"/>
            <a:ext cx="5522121" cy="48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6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53E1-5AFA-4055-A08C-12E3CDFA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9B758-A99B-4887-A1EE-CD91E4DD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2" y="1533128"/>
            <a:ext cx="7559102" cy="3791743"/>
          </a:xfrm>
        </p:spPr>
      </p:pic>
    </p:spTree>
    <p:extLst>
      <p:ext uri="{BB962C8B-B14F-4D97-AF65-F5344CB8AC3E}">
        <p14:creationId xmlns:p14="http://schemas.microsoft.com/office/powerpoint/2010/main" val="34228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B6B6E-B612-4DFA-B1D1-5B9C7F93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1373556"/>
            <a:ext cx="6710181" cy="4803407"/>
          </a:xfrm>
        </p:spPr>
      </p:pic>
    </p:spTree>
    <p:extLst>
      <p:ext uri="{BB962C8B-B14F-4D97-AF65-F5344CB8AC3E}">
        <p14:creationId xmlns:p14="http://schemas.microsoft.com/office/powerpoint/2010/main" val="16236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4CF2D-F510-4AEA-990E-3A16CF4EA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666762-F2C0-4DA8-BBEE-E434A3CAE1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11A56E-9BAE-41EB-BA25-C410167CE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33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Analysis &amp; Design of Information Systems</vt:lpstr>
      <vt:lpstr>Diagram Context</vt:lpstr>
      <vt:lpstr>DFD</vt:lpstr>
      <vt:lpstr>ERD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AFINA PUTRI DAYANTI</cp:lastModifiedBy>
  <cp:revision>157</cp:revision>
  <dcterms:created xsi:type="dcterms:W3CDTF">2020-06-08T01:30:48Z</dcterms:created>
  <dcterms:modified xsi:type="dcterms:W3CDTF">2021-11-01T09:47:59Z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