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63" y="1962150"/>
            <a:ext cx="10732273" cy="975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Object Based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7525" y="5253673"/>
            <a:ext cx="6290310" cy="97567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>
                <a:solidFill>
                  <a:schemeClr val="bg1"/>
                </a:solidFill>
              </a:rPr>
              <a:t>UNIVERSITAS TARUMANAGARA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B5FCA-AB8B-4768-9E0D-DFC02F182ECD}"/>
              </a:ext>
            </a:extLst>
          </p:cNvPr>
          <p:cNvSpPr txBox="1">
            <a:spLocks/>
          </p:cNvSpPr>
          <p:nvPr/>
        </p:nvSpPr>
        <p:spPr>
          <a:xfrm>
            <a:off x="2950844" y="3429000"/>
            <a:ext cx="6290310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825200008 - ALDI RESALDI MAULANA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825200049 - AFINA PUTRI DAYANTI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825200050 - ERIC ANTHONY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8F3C-8CB3-42C1-841B-512F62869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Contribution Team :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sz="2200" dirty="0">
                <a:latin typeface="Segoe UI" panose="020B0502040204020203" pitchFamily="34" charset="0"/>
              </a:rPr>
              <a:t>825200008 - ALDI RESALDI MAULANA	=&gt; Connect Database</a:t>
            </a:r>
          </a:p>
          <a:p>
            <a:r>
              <a:rPr lang="en-ID" sz="2200" dirty="0">
                <a:latin typeface="Segoe UI" panose="020B0502040204020203" pitchFamily="34" charset="0"/>
              </a:rPr>
              <a:t>825200049 - AFINA PUTRI DAYANTI	=&gt; ERD, Wireframe and User Interface</a:t>
            </a:r>
          </a:p>
          <a:p>
            <a:r>
              <a:rPr lang="en-ID" sz="2200" dirty="0">
                <a:latin typeface="Segoe UI" panose="020B0502040204020203" pitchFamily="34" charset="0"/>
              </a:rPr>
              <a:t>825200050 - ERIC ANTHONY		=&gt; Create concept OOP</a:t>
            </a:r>
          </a:p>
          <a:p>
            <a:pPr marL="0" indent="0">
              <a:buNone/>
            </a:pP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46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666762-F2C0-4DA8-BBEE-E434A3CAE1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11A56E-9BAE-41EB-BA25-C410167CE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fcfce-2116-400f-ab52-279e91fc6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44CF2D-F510-4AEA-990E-3A16CF4EAC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Object Based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Afina Putri</cp:lastModifiedBy>
  <cp:revision>166</cp:revision>
  <dcterms:created xsi:type="dcterms:W3CDTF">2020-06-08T01:30:48Z</dcterms:created>
  <dcterms:modified xsi:type="dcterms:W3CDTF">2021-11-21T08:03:45Z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