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57" r:id="rId5"/>
    <p:sldId id="276" r:id="rId6"/>
    <p:sldId id="258" r:id="rId7"/>
    <p:sldId id="260" r:id="rId8"/>
    <p:sldId id="259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2C6C1-2692-4449-857D-912D093D1966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</dgm:pt>
    <dgm:pt modelId="{5E23EA2F-55D1-4448-B0C7-A84D2B69D80B}">
      <dgm:prSet phldrT="[Text]"/>
      <dgm:spPr/>
      <dgm:t>
        <a:bodyPr/>
        <a:lstStyle/>
        <a:p>
          <a:r>
            <a:rPr lang="en-US" dirty="0"/>
            <a:t>Extract from OLTP Database</a:t>
          </a:r>
        </a:p>
      </dgm:t>
    </dgm:pt>
    <dgm:pt modelId="{FA97F76F-DD02-4DCE-86ED-64433F2AC190}" type="parTrans" cxnId="{EEFDE2F9-E2A6-4B2F-B826-57D41DF79E31}">
      <dgm:prSet/>
      <dgm:spPr/>
      <dgm:t>
        <a:bodyPr/>
        <a:lstStyle/>
        <a:p>
          <a:endParaRPr lang="en-US"/>
        </a:p>
      </dgm:t>
    </dgm:pt>
    <dgm:pt modelId="{681B85AE-226D-4D3C-960D-B772C2DD03A5}" type="sibTrans" cxnId="{EEFDE2F9-E2A6-4B2F-B826-57D41DF79E31}">
      <dgm:prSet/>
      <dgm:spPr/>
      <dgm:t>
        <a:bodyPr/>
        <a:lstStyle/>
        <a:p>
          <a:endParaRPr lang="en-US"/>
        </a:p>
      </dgm:t>
    </dgm:pt>
    <dgm:pt modelId="{6AD94574-D448-4AB4-92D5-3C9DEF059E1C}">
      <dgm:prSet phldrT="[Text]"/>
      <dgm:spPr/>
      <dgm:t>
        <a:bodyPr/>
        <a:lstStyle/>
        <a:p>
          <a:r>
            <a:rPr lang="en-US" dirty="0"/>
            <a:t>Transform to match OLAP Database</a:t>
          </a:r>
        </a:p>
      </dgm:t>
    </dgm:pt>
    <dgm:pt modelId="{50F170D8-C5EC-4C22-9335-53F6388A097A}" type="parTrans" cxnId="{04C5F65B-5345-4561-9118-BDCDB9DF855D}">
      <dgm:prSet/>
      <dgm:spPr/>
      <dgm:t>
        <a:bodyPr/>
        <a:lstStyle/>
        <a:p>
          <a:endParaRPr lang="en-US"/>
        </a:p>
      </dgm:t>
    </dgm:pt>
    <dgm:pt modelId="{9EA07906-5F91-4A87-972A-F8702A3CFA6E}" type="sibTrans" cxnId="{04C5F65B-5345-4561-9118-BDCDB9DF855D}">
      <dgm:prSet/>
      <dgm:spPr/>
      <dgm:t>
        <a:bodyPr/>
        <a:lstStyle/>
        <a:p>
          <a:endParaRPr lang="en-US"/>
        </a:p>
      </dgm:t>
    </dgm:pt>
    <dgm:pt modelId="{00702C4A-59CB-4065-B6FB-E4EC065B501F}">
      <dgm:prSet phldrT="[Text]"/>
      <dgm:spPr/>
      <dgm:t>
        <a:bodyPr/>
        <a:lstStyle/>
        <a:p>
          <a:r>
            <a:rPr lang="en-US" dirty="0"/>
            <a:t>Load to OLAP Database</a:t>
          </a:r>
        </a:p>
      </dgm:t>
    </dgm:pt>
    <dgm:pt modelId="{D09CA682-21AA-4078-AE7E-E6A05BD54861}" type="parTrans" cxnId="{23B7254D-2C26-4909-8123-43F2319A83A4}">
      <dgm:prSet/>
      <dgm:spPr/>
      <dgm:t>
        <a:bodyPr/>
        <a:lstStyle/>
        <a:p>
          <a:endParaRPr lang="en-US"/>
        </a:p>
      </dgm:t>
    </dgm:pt>
    <dgm:pt modelId="{D42F1F43-E52F-4324-99F2-8B3A990BBCC6}" type="sibTrans" cxnId="{23B7254D-2C26-4909-8123-43F2319A83A4}">
      <dgm:prSet/>
      <dgm:spPr/>
      <dgm:t>
        <a:bodyPr/>
        <a:lstStyle/>
        <a:p>
          <a:endParaRPr lang="en-US"/>
        </a:p>
      </dgm:t>
    </dgm:pt>
    <dgm:pt modelId="{742E963C-4140-478C-82C3-9C35607C2364}" type="pres">
      <dgm:prSet presAssocID="{43D2C6C1-2692-4449-857D-912D093D1966}" presName="Name0" presStyleCnt="0">
        <dgm:presLayoutVars>
          <dgm:dir/>
          <dgm:animLvl val="lvl"/>
          <dgm:resizeHandles val="exact"/>
        </dgm:presLayoutVars>
      </dgm:prSet>
      <dgm:spPr/>
    </dgm:pt>
    <dgm:pt modelId="{8D5776B2-22C7-49B0-B5A7-E62453FEC1F2}" type="pres">
      <dgm:prSet presAssocID="{5E23EA2F-55D1-4448-B0C7-A84D2B69D80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ACC834E-586D-482A-BA28-497B9D0E3EDD}" type="pres">
      <dgm:prSet presAssocID="{681B85AE-226D-4D3C-960D-B772C2DD03A5}" presName="parTxOnlySpace" presStyleCnt="0"/>
      <dgm:spPr/>
    </dgm:pt>
    <dgm:pt modelId="{9740DE79-9780-47CE-99DB-71B8714A8383}" type="pres">
      <dgm:prSet presAssocID="{6AD94574-D448-4AB4-92D5-3C9DEF059E1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761D516-9331-4C4A-8BE0-4A225D758196}" type="pres">
      <dgm:prSet presAssocID="{9EA07906-5F91-4A87-972A-F8702A3CFA6E}" presName="parTxOnlySpace" presStyleCnt="0"/>
      <dgm:spPr/>
    </dgm:pt>
    <dgm:pt modelId="{B62EF309-818F-49E5-AD4E-E70CE09B1A33}" type="pres">
      <dgm:prSet presAssocID="{00702C4A-59CB-4065-B6FB-E4EC065B501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4C5F65B-5345-4561-9118-BDCDB9DF855D}" srcId="{43D2C6C1-2692-4449-857D-912D093D1966}" destId="{6AD94574-D448-4AB4-92D5-3C9DEF059E1C}" srcOrd="1" destOrd="0" parTransId="{50F170D8-C5EC-4C22-9335-53F6388A097A}" sibTransId="{9EA07906-5F91-4A87-972A-F8702A3CFA6E}"/>
    <dgm:cxn modelId="{6D3D935D-EB50-4524-9622-31AC432E52EA}" type="presOf" srcId="{5E23EA2F-55D1-4448-B0C7-A84D2B69D80B}" destId="{8D5776B2-22C7-49B0-B5A7-E62453FEC1F2}" srcOrd="0" destOrd="0" presId="urn:microsoft.com/office/officeart/2005/8/layout/chevron1"/>
    <dgm:cxn modelId="{23B7254D-2C26-4909-8123-43F2319A83A4}" srcId="{43D2C6C1-2692-4449-857D-912D093D1966}" destId="{00702C4A-59CB-4065-B6FB-E4EC065B501F}" srcOrd="2" destOrd="0" parTransId="{D09CA682-21AA-4078-AE7E-E6A05BD54861}" sibTransId="{D42F1F43-E52F-4324-99F2-8B3A990BBCC6}"/>
    <dgm:cxn modelId="{AE40D989-0FEB-46BD-9998-2507B3232197}" type="presOf" srcId="{00702C4A-59CB-4065-B6FB-E4EC065B501F}" destId="{B62EF309-818F-49E5-AD4E-E70CE09B1A33}" srcOrd="0" destOrd="0" presId="urn:microsoft.com/office/officeart/2005/8/layout/chevron1"/>
    <dgm:cxn modelId="{625CC7C3-3194-4428-B829-FDCF296C1949}" type="presOf" srcId="{43D2C6C1-2692-4449-857D-912D093D1966}" destId="{742E963C-4140-478C-82C3-9C35607C2364}" srcOrd="0" destOrd="0" presId="urn:microsoft.com/office/officeart/2005/8/layout/chevron1"/>
    <dgm:cxn modelId="{9AD182CA-3906-4700-94D5-717AB5A3DB90}" type="presOf" srcId="{6AD94574-D448-4AB4-92D5-3C9DEF059E1C}" destId="{9740DE79-9780-47CE-99DB-71B8714A8383}" srcOrd="0" destOrd="0" presId="urn:microsoft.com/office/officeart/2005/8/layout/chevron1"/>
    <dgm:cxn modelId="{EEFDE2F9-E2A6-4B2F-B826-57D41DF79E31}" srcId="{43D2C6C1-2692-4449-857D-912D093D1966}" destId="{5E23EA2F-55D1-4448-B0C7-A84D2B69D80B}" srcOrd="0" destOrd="0" parTransId="{FA97F76F-DD02-4DCE-86ED-64433F2AC190}" sibTransId="{681B85AE-226D-4D3C-960D-B772C2DD03A5}"/>
    <dgm:cxn modelId="{253AD673-48B3-4099-95AE-FDAFAE93EABF}" type="presParOf" srcId="{742E963C-4140-478C-82C3-9C35607C2364}" destId="{8D5776B2-22C7-49B0-B5A7-E62453FEC1F2}" srcOrd="0" destOrd="0" presId="urn:microsoft.com/office/officeart/2005/8/layout/chevron1"/>
    <dgm:cxn modelId="{CDD2A8AE-1A43-4A7A-B80F-0AEEF414C3D3}" type="presParOf" srcId="{742E963C-4140-478C-82C3-9C35607C2364}" destId="{0ACC834E-586D-482A-BA28-497B9D0E3EDD}" srcOrd="1" destOrd="0" presId="urn:microsoft.com/office/officeart/2005/8/layout/chevron1"/>
    <dgm:cxn modelId="{99B9E497-6F6A-448A-BD9A-F90CC58B3141}" type="presParOf" srcId="{742E963C-4140-478C-82C3-9C35607C2364}" destId="{9740DE79-9780-47CE-99DB-71B8714A8383}" srcOrd="2" destOrd="0" presId="urn:microsoft.com/office/officeart/2005/8/layout/chevron1"/>
    <dgm:cxn modelId="{0396EA94-B2CB-4794-A749-65282A9BE9E2}" type="presParOf" srcId="{742E963C-4140-478C-82C3-9C35607C2364}" destId="{E761D516-9331-4C4A-8BE0-4A225D758196}" srcOrd="3" destOrd="0" presId="urn:microsoft.com/office/officeart/2005/8/layout/chevron1"/>
    <dgm:cxn modelId="{BA52FE30-CD71-458C-94BB-552F6E4BB4B3}" type="presParOf" srcId="{742E963C-4140-478C-82C3-9C35607C2364}" destId="{B62EF309-818F-49E5-AD4E-E70CE09B1A3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776B2-22C7-49B0-B5A7-E62453FEC1F2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Extract from OLTP Database</a:t>
          </a:r>
        </a:p>
      </dsp:txBody>
      <dsp:txXfrm>
        <a:off x="582612" y="2129102"/>
        <a:ext cx="1740694" cy="1160462"/>
      </dsp:txXfrm>
    </dsp:sp>
    <dsp:sp modelId="{9740DE79-9780-47CE-99DB-71B8714A8383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2">
                <a:hueOff val="10049999"/>
                <a:satOff val="-66"/>
                <a:lumOff val="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0049999"/>
                <a:satOff val="-66"/>
                <a:lumOff val="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0049999"/>
                <a:satOff val="-66"/>
                <a:lumOff val="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0049999"/>
                <a:satOff val="-66"/>
                <a:lumOff val="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Transform to match OLAP Database</a:t>
          </a:r>
        </a:p>
      </dsp:txBody>
      <dsp:txXfrm>
        <a:off x="3193652" y="2129102"/>
        <a:ext cx="1740694" cy="1160462"/>
      </dsp:txXfrm>
    </dsp:sp>
    <dsp:sp modelId="{B62EF309-818F-49E5-AD4E-E70CE09B1A33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2">
                <a:hueOff val="20099998"/>
                <a:satOff val="-131"/>
                <a:lumOff val="6862"/>
                <a:alphaOff val="0"/>
                <a:shade val="85000"/>
                <a:satMod val="130000"/>
              </a:schemeClr>
            </a:gs>
            <a:gs pos="34000">
              <a:schemeClr val="accent2">
                <a:hueOff val="20099998"/>
                <a:satOff val="-131"/>
                <a:lumOff val="6862"/>
                <a:alphaOff val="0"/>
                <a:shade val="87000"/>
                <a:satMod val="125000"/>
              </a:schemeClr>
            </a:gs>
            <a:gs pos="70000">
              <a:schemeClr val="accent2">
                <a:hueOff val="20099998"/>
                <a:satOff val="-131"/>
                <a:lumOff val="686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0099998"/>
                <a:satOff val="-131"/>
                <a:lumOff val="686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 to OLAP Database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7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90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0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8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25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27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23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0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dt/download-sql-server-data-tools-ssdt?view=sql-server-2017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microsoft.com/en-us/sql-server/sql-server-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ga.nz/#F!DBt2jSKT!Vea-UGVv3CS1d0nVzy3ReA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mpus.barracuda.com/product/backup/doc/15892599/how-to-restore-a-microsoft-sql-database-to-a-point-in-time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Project 1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13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5AF-9ED9-45DF-93DF-E086292D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SSIS package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B152E6-292A-47BC-9331-9B3A7342F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655000"/>
            <a:ext cx="4802490" cy="261093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5C8613-FFE3-4A57-85B4-4CBE3E766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Right click on SSIS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New SSIS Package</a:t>
            </a:r>
          </a:p>
        </p:txBody>
      </p:sp>
    </p:spTree>
    <p:extLst>
      <p:ext uri="{BB962C8B-B14F-4D97-AF65-F5344CB8AC3E}">
        <p14:creationId xmlns:p14="http://schemas.microsoft.com/office/powerpoint/2010/main" val="78594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A622-CE7D-411F-AB5C-63A132BF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A05999-BFA2-4CC8-900A-8BD9866F82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601649"/>
            <a:ext cx="4640262" cy="278669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C4A8E4-F627-4027-9B3D-9E2145E3D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774950"/>
            <a:ext cx="4639736" cy="2440094"/>
          </a:xfrm>
        </p:spPr>
        <p:txBody>
          <a:bodyPr>
            <a:normAutofit/>
          </a:bodyPr>
          <a:lstStyle/>
          <a:p>
            <a:r>
              <a:rPr lang="en-US" sz="2400" dirty="0"/>
              <a:t>Drag and drop data flow task from SSIS toolbox to Control flow tab in SSIS designer</a:t>
            </a:r>
          </a:p>
        </p:txBody>
      </p:sp>
    </p:spTree>
    <p:extLst>
      <p:ext uri="{BB962C8B-B14F-4D97-AF65-F5344CB8AC3E}">
        <p14:creationId xmlns:p14="http://schemas.microsoft.com/office/powerpoint/2010/main" val="262785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23B8B53-DF0F-4274-A9F5-6BC948F818AD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D58F4C2-AF4E-4683-BA47-BB8607791F38}"/>
              </a:ext>
            </a:extLst>
          </p:cNvPr>
          <p:cNvSpPr/>
          <p:nvPr/>
        </p:nvSpPr>
        <p:spPr>
          <a:xfrm>
            <a:off x="1866618" y="1985378"/>
            <a:ext cx="2988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Remember what to do</a:t>
            </a:r>
          </a:p>
        </p:txBody>
      </p:sp>
    </p:spTree>
    <p:extLst>
      <p:ext uri="{BB962C8B-B14F-4D97-AF65-F5344CB8AC3E}">
        <p14:creationId xmlns:p14="http://schemas.microsoft.com/office/powerpoint/2010/main" val="6352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C2753-E4E0-48CB-A524-7B3D6ACB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EEDED-FB44-485E-B74C-B50E60604E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new data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89F314A-A1C8-4BD8-AA6D-3E06A4DAF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601596"/>
            <a:ext cx="4640262" cy="2786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BF606-99EC-4A13-9ECA-9EEF0E46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2101218"/>
            <a:ext cx="4545717" cy="41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A604-CC29-4677-B297-84B7CF5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Destination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91E91-9700-430E-A90E-F6323145C5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601649"/>
            <a:ext cx="4640262" cy="278669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63821-CA82-44CF-8189-9A0E96D49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643" y="2120900"/>
            <a:ext cx="4645037" cy="37481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database 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table mappings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34DCE-9AB8-4382-ABCA-B51B7076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20900"/>
            <a:ext cx="4640262" cy="4274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792D2-FBE3-4B21-B813-CFEF2101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581" y="2120900"/>
            <a:ext cx="5009899" cy="42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60E2-C51C-4A16-A920-4F313F44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Slowly Changing Dimension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CE47D2-8C7D-41E4-8E78-10A33AE1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206" y="2108200"/>
            <a:ext cx="4899913" cy="3760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4132D-6256-46B0-8574-6D5A0802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2108200"/>
            <a:ext cx="5572125" cy="427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801BE-96E5-459A-8F54-9DAD4B20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36" y="2108199"/>
            <a:ext cx="5572125" cy="427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5E7A53-0F97-45C3-9292-FD33DD63F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5" y="3072925"/>
            <a:ext cx="5572125" cy="18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3499-AE6B-44A7-AA21-6F7F9946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SQL Task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01E796-6131-44E3-8869-4948F8284B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6134" y="2120900"/>
            <a:ext cx="4377719" cy="374808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9F6138-1F29-4558-B378-273C86059F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Choose connection</a:t>
            </a:r>
          </a:p>
          <a:p>
            <a:r>
              <a:rPr lang="en-US" dirty="0"/>
              <a:t>2. Insert query</a:t>
            </a:r>
          </a:p>
        </p:txBody>
      </p:sp>
    </p:spTree>
    <p:extLst>
      <p:ext uri="{BB962C8B-B14F-4D97-AF65-F5344CB8AC3E}">
        <p14:creationId xmlns:p14="http://schemas.microsoft.com/office/powerpoint/2010/main" val="270879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0582-BE39-43EA-B6BA-DF89EE5B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90E7A8-7488-4798-A1F3-B1034C8FF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088" y="2108200"/>
            <a:ext cx="58301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53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C2753-E4E0-48CB-A524-7B3D6ACB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EEDED-FB44-485E-B74C-B50E60604E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new data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89F314A-A1C8-4BD8-AA6D-3E06A4DAF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601596"/>
            <a:ext cx="4640262" cy="2786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BF606-99EC-4A13-9ECA-9EEF0E46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2101218"/>
            <a:ext cx="4545717" cy="41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BF2D-CAC3-489C-BF6C-4F3CEB3A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Source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BB609-F17B-4310-8FD5-A9DED923C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2" y="2133008"/>
            <a:ext cx="4907221" cy="3938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FA95C-7E6F-4079-AC54-D82495FB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2145115"/>
            <a:ext cx="4907220" cy="3938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E6D6E-DC5E-4208-80C1-39927268E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133007"/>
            <a:ext cx="4907221" cy="3938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B02F2-37F7-4CD5-A4D8-8639AB03B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2145115"/>
            <a:ext cx="4907221" cy="393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0378E-F660-473C-8FF3-4C3364C8E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05" y="2133006"/>
            <a:ext cx="6406439" cy="393811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E165D-BDB8-43E1-9294-DBE331E4B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Add data connection</a:t>
            </a:r>
          </a:p>
          <a:p>
            <a:r>
              <a:rPr lang="en-US" dirty="0"/>
              <a:t>2. Follow the wizard </a:t>
            </a:r>
          </a:p>
        </p:txBody>
      </p:sp>
    </p:spTree>
    <p:extLst>
      <p:ext uri="{BB962C8B-B14F-4D97-AF65-F5344CB8AC3E}">
        <p14:creationId xmlns:p14="http://schemas.microsoft.com/office/powerpoint/2010/main" val="8726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61BB-1AAF-4DDC-8285-6DFA527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9EA3-24BB-4929-B1EB-6E63E432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/>
              <a:t>Extract Transform Load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Cube</a:t>
            </a:r>
          </a:p>
        </p:txBody>
      </p:sp>
    </p:spTree>
    <p:extLst>
      <p:ext uri="{BB962C8B-B14F-4D97-AF65-F5344CB8AC3E}">
        <p14:creationId xmlns:p14="http://schemas.microsoft.com/office/powerpoint/2010/main" val="227342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B179-0390-477C-A165-49D363C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Dimension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BF4A7-13F8-4E5A-A412-9BCC73738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33008"/>
            <a:ext cx="4640262" cy="372387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37E44-4E30-4953-A7F1-3A7994A523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Select Creation Method</a:t>
            </a:r>
          </a:p>
          <a:p>
            <a:r>
              <a:rPr lang="en-US" dirty="0"/>
              <a:t>2. Add Source</a:t>
            </a:r>
          </a:p>
          <a:p>
            <a:r>
              <a:rPr lang="en-US" dirty="0"/>
              <a:t>3. Select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FCBE1-D853-4D6B-811F-F3017C3B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4" y="2103028"/>
            <a:ext cx="4640261" cy="3723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EF73A-6BA2-4792-8D2A-12D27BAF0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22" y="2090867"/>
            <a:ext cx="4670568" cy="3748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E48A3-EACD-4E37-A469-45039FA17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33" y="2078759"/>
            <a:ext cx="4685656" cy="3760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BF2481-9C56-4945-A186-E9F831DE4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17" y="2435113"/>
            <a:ext cx="5818132" cy="30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3705-4DF4-4D58-915B-899F849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Cube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F1952-6D49-445F-88EF-FF2BA14CDB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33008"/>
            <a:ext cx="4640262" cy="372387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7959-61E0-4992-A3C5-32102CCC2A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AD083-0F8F-4A4B-88E3-424FFC27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20" y="2133008"/>
            <a:ext cx="4640261" cy="3723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B8F04-A73E-4AB1-94EC-AFE2649B7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77" y="2133008"/>
            <a:ext cx="4640261" cy="3723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CBA0E-027A-4660-B2FB-5925F65AA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668" y="2133008"/>
            <a:ext cx="4655481" cy="373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10A78-6E5F-449C-8E8B-244E542CD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075" y="2145222"/>
            <a:ext cx="4625041" cy="3711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A1BAC-861D-4F74-A0BA-C90B21DD4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404" y="2108686"/>
            <a:ext cx="5235804" cy="37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E978-77FB-4D29-9854-7C13DE5C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3C8D-6734-42D2-A490-70B61172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Visual Studio 2017 community edition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https://visualstudio.microsoft.com/downloads/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SQL Server Data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https://docs.microsoft.com/en-us/sql/ssdt/download-sql-server-data-tools-ssdt?view=sql-server-2017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SQL Server 2017 developer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https://www.microsoft.com/en-us/sql-server/sql-server-downloads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29D6-E14A-47CA-A588-EBD8AEEE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2698-0E08-44F9-AA45-52F3E634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Basic understanding with T-SQL and SQL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Basic Knowledge of data warehouse concepts </a:t>
            </a:r>
          </a:p>
        </p:txBody>
      </p:sp>
    </p:spTree>
    <p:extLst>
      <p:ext uri="{BB962C8B-B14F-4D97-AF65-F5344CB8AC3E}">
        <p14:creationId xmlns:p14="http://schemas.microsoft.com/office/powerpoint/2010/main" val="289038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B3BA-EDE8-4290-97FB-C76B01D3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495-A9CF-4745-8AF4-1B1EE3FB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https://mega.nz/#F!DBt2jSKT!Vea-UGVv3CS1d0nVzy3ReA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F71C-8CBD-4891-9385-FCFC7E1A1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11" y="2880755"/>
            <a:ext cx="2988337" cy="298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ED4-4CAC-4E04-B11E-EE0E671F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Backup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C787-F22A-4923-B90E-27C4F0C6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https://campus.barracuda.com/product/backup/doc/15892599/how-to-restore-a-microsoft-sql-database-to-a-point-in-time/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2FE05-EA4C-426C-9BE1-3115EC7839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66800" y="864844"/>
            <a:ext cx="10058400" cy="831436"/>
          </a:xfrm>
        </p:spPr>
        <p:txBody>
          <a:bodyPr/>
          <a:lstStyle/>
          <a:p>
            <a:r>
              <a:rPr lang="en-US" dirty="0"/>
              <a:t>Create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B0D05-B748-4F64-8A79-1463AE1A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28" y="1896386"/>
            <a:ext cx="6796344" cy="43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6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937A8-9212-4B06-B99B-AC5FFD533E5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9844" y="374724"/>
            <a:ext cx="10863814" cy="61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31E1-73FE-4747-96D2-4296194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Connection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FC2DB0-C3FC-4D52-B4FB-3C519098E2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1722" y="2151599"/>
            <a:ext cx="4610743" cy="368668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11F13B-279A-42C2-AD75-5187A56EB6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Right click on “Connection Manager”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New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Connection type ( OLEDB)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new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 Connection detail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7633E-8FC1-4AF3-91BC-E9E523F5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06" y="2148695"/>
            <a:ext cx="3820400" cy="3710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B003ED-A54E-46B1-8A95-0C935A3C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22" y="2139021"/>
            <a:ext cx="4368474" cy="3720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4A5DE-ABAB-48D2-8537-3EA2DFE78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139021"/>
            <a:ext cx="4258550" cy="36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Custom 1">
      <a:dk1>
        <a:srgbClr val="E5E5E5"/>
      </a:dk1>
      <a:lt1>
        <a:srgbClr val="282828"/>
      </a:lt1>
      <a:dk2>
        <a:srgbClr val="302441"/>
      </a:dk2>
      <a:lt2>
        <a:srgbClr val="000000"/>
      </a:lt2>
      <a:accent1>
        <a:srgbClr val="B49E5A"/>
      </a:accent1>
      <a:accent2>
        <a:srgbClr val="D78962"/>
      </a:accent2>
      <a:accent3>
        <a:srgbClr val="DE7E86"/>
      </a:accent3>
      <a:accent4>
        <a:srgbClr val="D7629C"/>
      </a:accent4>
      <a:accent5>
        <a:srgbClr val="DE7ED6"/>
      </a:accent5>
      <a:accent6>
        <a:srgbClr val="B062D7"/>
      </a:accent6>
      <a:hlink>
        <a:srgbClr val="697AAE"/>
      </a:hlink>
      <a:folHlink>
        <a:srgbClr val="282828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1C33AB-AF2B-41EA-B16B-8F41A1D2C1ED}"/>
</file>

<file path=customXml/itemProps2.xml><?xml version="1.0" encoding="utf-8"?>
<ds:datastoreItem xmlns:ds="http://schemas.openxmlformats.org/officeDocument/2006/customXml" ds:itemID="{F8589294-A1BE-43AC-98D4-EACA46A3DCD1}"/>
</file>

<file path=customXml/itemProps3.xml><?xml version="1.0" encoding="utf-8"?>
<ds:datastoreItem xmlns:ds="http://schemas.openxmlformats.org/officeDocument/2006/customXml" ds:itemID="{75A28C1A-2B14-407E-ACCC-276BC5CBEF58}"/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287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RetrospectVTI</vt:lpstr>
      <vt:lpstr>Project 1</vt:lpstr>
      <vt:lpstr>Session</vt:lpstr>
      <vt:lpstr>Software</vt:lpstr>
      <vt:lpstr>Skill</vt:lpstr>
      <vt:lpstr>Data </vt:lpstr>
      <vt:lpstr>Restore Backup Data </vt:lpstr>
      <vt:lpstr>Create New Project</vt:lpstr>
      <vt:lpstr>PowerPoint Presentation</vt:lpstr>
      <vt:lpstr>Add New Connection </vt:lpstr>
      <vt:lpstr>Add SSIS package</vt:lpstr>
      <vt:lpstr>Add Data Flow</vt:lpstr>
      <vt:lpstr>PowerPoint Presentation</vt:lpstr>
      <vt:lpstr>Add Data Source</vt:lpstr>
      <vt:lpstr>Add Data Destination</vt:lpstr>
      <vt:lpstr>Slowly Changing Dimension</vt:lpstr>
      <vt:lpstr>Execute SQL Task</vt:lpstr>
      <vt:lpstr>Create New Project</vt:lpstr>
      <vt:lpstr>Add Data Source</vt:lpstr>
      <vt:lpstr>Add Data Source View</vt:lpstr>
      <vt:lpstr>Add New Dimension</vt:lpstr>
      <vt:lpstr>Add Cube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23</cp:revision>
  <dcterms:created xsi:type="dcterms:W3CDTF">2020-07-02T17:15:47Z</dcterms:created>
  <dcterms:modified xsi:type="dcterms:W3CDTF">2020-12-05T03:46:20Z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