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750820" y="630938"/>
            <a:ext cx="6973824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67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81463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74382" y="0"/>
            <a:ext cx="164623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208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3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381002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76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776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3545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74871" y="6375679"/>
            <a:ext cx="1263280" cy="345796"/>
          </a:xfrm>
        </p:spPr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482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9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5882" y="382386"/>
            <a:ext cx="2362573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299" y="382386"/>
            <a:ext cx="7746023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38B468-AB83-4BA3-856F-56635F624EE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978700-E2A1-4680-A899-5BF7EBE9FF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2" y="0"/>
            <a:ext cx="905453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9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Project 2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14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13" y="2589086"/>
            <a:ext cx="2101051" cy="27554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029" y="2279152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2100"/>
              <a:t>Retrieve schema</a:t>
            </a:r>
          </a:p>
        </p:txBody>
      </p:sp>
    </p:spTree>
    <p:extLst>
      <p:ext uri="{BB962C8B-B14F-4D97-AF65-F5344CB8AC3E}">
        <p14:creationId xmlns:p14="http://schemas.microsoft.com/office/powerpoint/2010/main" val="384163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476672"/>
            <a:ext cx="6768752" cy="820688"/>
          </a:xfrm>
        </p:spPr>
        <p:txBody>
          <a:bodyPr/>
          <a:lstStyle/>
          <a:p>
            <a:pPr algn="ctr"/>
            <a:r>
              <a:rPr lang="en-US"/>
              <a:t>Step 1 retrieve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460948"/>
            <a:ext cx="8280920" cy="44186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9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260648"/>
            <a:ext cx="8229600" cy="1108720"/>
          </a:xfrm>
        </p:spPr>
        <p:txBody>
          <a:bodyPr/>
          <a:lstStyle/>
          <a:p>
            <a:r>
              <a:rPr lang="en-US" dirty="0"/>
              <a:t>Step 2 </a:t>
            </a:r>
            <a:r>
              <a:rPr lang="en-US" dirty="0" err="1"/>
              <a:t>retreive</a:t>
            </a:r>
            <a:r>
              <a:rPr lang="en-US" dirty="0"/>
              <a:t> schema, </a:t>
            </a:r>
            <a:r>
              <a:rPr lang="en-US" dirty="0" err="1"/>
              <a:t>pilih</a:t>
            </a:r>
            <a:r>
              <a:rPr lang="en-US" dirty="0"/>
              <a:t> schema yang </a:t>
            </a:r>
            <a:r>
              <a:rPr lang="en-US" dirty="0" err="1"/>
              <a:t>ingin</a:t>
            </a:r>
            <a:r>
              <a:rPr lang="en-US" dirty="0"/>
              <a:t> di import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484785"/>
            <a:ext cx="8345052" cy="44593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177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620688"/>
            <a:ext cx="8229600" cy="676672"/>
          </a:xfrm>
        </p:spPr>
        <p:txBody>
          <a:bodyPr/>
          <a:lstStyle/>
          <a:p>
            <a:r>
              <a:rPr lang="it-IT" dirty="0"/>
              <a:t>step 3 edit schema meta data jika diperlukan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412777"/>
            <a:ext cx="7884368" cy="41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548680"/>
            <a:ext cx="8229600" cy="820688"/>
          </a:xfrm>
        </p:spPr>
        <p:txBody>
          <a:bodyPr/>
          <a:lstStyle/>
          <a:p>
            <a:r>
              <a:rPr lang="en-US" dirty="0"/>
              <a:t>step 1 create job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412776"/>
            <a:ext cx="8100392" cy="43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5371-8050-4628-BEB3-CCE1D74C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source dan staging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580B-59D4-43A3-BCF4-6259E9C3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source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definisikan</a:t>
            </a:r>
            <a:r>
              <a:rPr lang="en-US" dirty="0"/>
              <a:t> pada step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Koneksi</a:t>
            </a:r>
            <a:r>
              <a:rPr lang="en-US" dirty="0"/>
              <a:t> staging (oracle) 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4DC24-18ED-4465-8C7A-B7536AA0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88" y="2806908"/>
            <a:ext cx="4170610" cy="38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8362-F746-4A52-A93C-82F1296C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760" y="645107"/>
            <a:ext cx="2538247" cy="1640894"/>
          </a:xfrm>
        </p:spPr>
        <p:txBody>
          <a:bodyPr anchor="t">
            <a:normAutofit/>
          </a:bodyPr>
          <a:lstStyle/>
          <a:p>
            <a:r>
              <a:rPr lang="en-US" sz="3500"/>
              <a:t>Membuat koneksi ke staging</a:t>
            </a:r>
            <a:endParaRPr lang="en-ID" sz="35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FFAAB-DC8E-4C91-B22E-2A8A3293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760" y="2286001"/>
            <a:ext cx="2538247" cy="3940844"/>
          </a:xfrm>
        </p:spPr>
        <p:txBody>
          <a:bodyPr>
            <a:normAutofit/>
          </a:bodyPr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version : Oracle 12c /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oracle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type : oracle with </a:t>
            </a:r>
            <a:r>
              <a:rPr lang="en-US" dirty="0" err="1"/>
              <a:t>sid</a:t>
            </a:r>
            <a:endParaRPr lang="en-US" dirty="0"/>
          </a:p>
          <a:p>
            <a:r>
              <a:rPr lang="en-US" dirty="0"/>
              <a:t>Isi detail </a:t>
            </a:r>
            <a:r>
              <a:rPr lang="en-US" dirty="0" err="1"/>
              <a:t>koneksi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EFE6C-DB13-4375-8D15-F512AD92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04" y="1413042"/>
            <a:ext cx="4496598" cy="40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DAF9-9C0A-40ED-B67C-73655D0E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758" y="382385"/>
            <a:ext cx="7633742" cy="1492132"/>
          </a:xfrm>
        </p:spPr>
        <p:txBody>
          <a:bodyPr/>
          <a:lstStyle/>
          <a:p>
            <a:r>
              <a:rPr lang="en-US"/>
              <a:t>Retrieve schema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6429E-0328-477B-8306-F81397BF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303" y="1412776"/>
            <a:ext cx="6579065" cy="50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10A1-9549-4D78-A70A-7F797506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760" y="645107"/>
            <a:ext cx="2538247" cy="1640894"/>
          </a:xfrm>
        </p:spPr>
        <p:txBody>
          <a:bodyPr anchor="t">
            <a:normAutofit/>
          </a:bodyPr>
          <a:lstStyle/>
          <a:p>
            <a:r>
              <a:rPr lang="en-US" sz="3200"/>
              <a:t>Konfigurasi meta table</a:t>
            </a:r>
            <a:endParaRPr lang="en-ID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214B33-FE2E-4656-875A-3FEA2695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760" y="2286001"/>
            <a:ext cx="2538247" cy="3940844"/>
          </a:xfrm>
        </p:spPr>
        <p:txBody>
          <a:bodyPr>
            <a:norm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/>
              <a:t>finish 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BBFB77-AC4B-4B0E-9E22-F42080B2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04" y="1699700"/>
            <a:ext cx="4496598" cy="3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5" y="476673"/>
            <a:ext cx="6937971" cy="807781"/>
          </a:xfrm>
        </p:spPr>
        <p:txBody>
          <a:bodyPr anchor="b">
            <a:normAutofit/>
          </a:bodyPr>
          <a:lstStyle/>
          <a:p>
            <a:pPr algn="l"/>
            <a:r>
              <a:rPr lang="en-ID" sz="2800" dirty="0" err="1"/>
              <a:t>Pengenalan</a:t>
            </a:r>
            <a:r>
              <a:rPr lang="en-ID" sz="2800" dirty="0"/>
              <a:t> Talend For Bigdata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600" y="1501944"/>
            <a:ext cx="2983229" cy="3854112"/>
          </a:xfrm>
        </p:spPr>
        <p:txBody>
          <a:bodyPr>
            <a:normAutofit/>
          </a:bodyPr>
          <a:lstStyle/>
          <a:p>
            <a:r>
              <a:rPr lang="en-ID" sz="1400" dirty="0" err="1"/>
              <a:t>Tampilan</a:t>
            </a:r>
            <a:r>
              <a:rPr lang="en-ID" sz="1400" dirty="0"/>
              <a:t> </a:t>
            </a:r>
            <a:r>
              <a:rPr lang="en-ID" sz="1400" dirty="0" err="1"/>
              <a:t>Antar</a:t>
            </a:r>
            <a:r>
              <a:rPr lang="en-ID" sz="1400" dirty="0"/>
              <a:t> </a:t>
            </a:r>
            <a:r>
              <a:rPr lang="en-ID" sz="1400" dirty="0" err="1"/>
              <a:t>Muka</a:t>
            </a:r>
            <a:r>
              <a:rPr lang="en-ID" sz="1400" dirty="0"/>
              <a:t> Talend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09" y="2060848"/>
            <a:ext cx="7237769" cy="38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78" y="1676615"/>
            <a:ext cx="2733722" cy="35047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194561"/>
            <a:ext cx="5124450" cy="4024125"/>
          </a:xfrm>
        </p:spPr>
        <p:txBody>
          <a:bodyPr>
            <a:normAutofit/>
          </a:bodyPr>
          <a:lstStyle/>
          <a:p>
            <a:r>
              <a:rPr lang="it-IT"/>
              <a:t>Konfigurasi Meta Data di Talend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1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US" sz="1400"/>
              <a:t>Tampilan Membuat Job di Talend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00" y="746126"/>
            <a:ext cx="406337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1" y="2364573"/>
            <a:ext cx="2983229" cy="3854112"/>
          </a:xfrm>
        </p:spPr>
        <p:txBody>
          <a:bodyPr>
            <a:normAutofit/>
          </a:bodyPr>
          <a:lstStyle/>
          <a:p>
            <a:r>
              <a:rPr lang="en-US" sz="1400"/>
              <a:t>Tampilan Membuat Koneksi di Talend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65" y="746126"/>
            <a:ext cx="357084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24744"/>
            <a:ext cx="2480058" cy="1293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database </a:t>
            </a:r>
            <a:r>
              <a:rPr lang="en-US" sz="2000" dirty="0" err="1"/>
              <a:t>Sqlserver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endParaRPr lang="en-US" sz="2000" dirty="0"/>
          </a:p>
        </p:txBody>
      </p:sp>
      <p:sp>
        <p:nvSpPr>
          <p:cNvPr id="41" name="Content Placeholder 32">
            <a:extLst>
              <a:ext uri="{FF2B5EF4-FFF2-40B4-BE49-F238E27FC236}">
                <a16:creationId xmlns:a16="http://schemas.microsoft.com/office/drawing/2014/main" id="{C12B3646-936F-4A6C-A630-03FFF016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1" y="2535811"/>
            <a:ext cx="2480057" cy="3682875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4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r="33541" b="1"/>
          <a:stretch/>
        </p:blipFill>
        <p:spPr>
          <a:xfrm>
            <a:off x="5240505" y="1336567"/>
            <a:ext cx="4595465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1" y="2364573"/>
            <a:ext cx="2983229" cy="3854112"/>
          </a:xfrm>
        </p:spPr>
        <p:txBody>
          <a:bodyPr>
            <a:normAutofit/>
          </a:bodyPr>
          <a:lstStyle/>
          <a:p>
            <a:r>
              <a:rPr lang="fi-FI" sz="1400" dirty="0"/>
              <a:t>Pilih koneksi Microsoft Sql Server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r="31122" b="1"/>
          <a:stretch/>
        </p:blipFill>
        <p:spPr>
          <a:xfrm>
            <a:off x="5253524" y="746126"/>
            <a:ext cx="4900126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376064"/>
            <a:ext cx="8229600" cy="1108720"/>
          </a:xfrm>
        </p:spPr>
        <p:txBody>
          <a:bodyPr/>
          <a:lstStyle/>
          <a:p>
            <a:pPr algn="ctr"/>
            <a:r>
              <a:rPr lang="en-US"/>
              <a:t>Isi Detail sesuai dengan spesifikasi detail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7" y="1474819"/>
            <a:ext cx="8379111" cy="44644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28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620688"/>
            <a:ext cx="8229600" cy="604664"/>
          </a:xfrm>
        </p:spPr>
        <p:txBody>
          <a:bodyPr/>
          <a:lstStyle/>
          <a:p>
            <a:r>
              <a:rPr lang="en-US"/>
              <a:t>Testing Koneksi SQL Server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412777"/>
            <a:ext cx="8352928" cy="44374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8748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16496B-A029-4EA0-A189-867A35A92AD9}"/>
</file>

<file path=customXml/itemProps2.xml><?xml version="1.0" encoding="utf-8"?>
<ds:datastoreItem xmlns:ds="http://schemas.openxmlformats.org/officeDocument/2006/customXml" ds:itemID="{7907C59D-3FDB-4680-929A-6F0F9656020A}"/>
</file>

<file path=customXml/itemProps3.xml><?xml version="1.0" encoding="utf-8"?>
<ds:datastoreItem xmlns:ds="http://schemas.openxmlformats.org/officeDocument/2006/customXml" ds:itemID="{68E9F21D-4B42-4D50-AB18-7057DC1CA20E}"/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134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Impact</vt:lpstr>
      <vt:lpstr>Office Theme</vt:lpstr>
      <vt:lpstr>Badge</vt:lpstr>
      <vt:lpstr>Project 2</vt:lpstr>
      <vt:lpstr>Pengenalan Talend For Bigdata</vt:lpstr>
      <vt:lpstr>PowerPoint Presentation</vt:lpstr>
      <vt:lpstr>PowerPoint Presentation</vt:lpstr>
      <vt:lpstr>PowerPoint Presentation</vt:lpstr>
      <vt:lpstr>Konfigurasi Koneksi Ke database Sqlserver Lokal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buat koneksi antara source dan staging</vt:lpstr>
      <vt:lpstr>Membuat koneksi ke staging</vt:lpstr>
      <vt:lpstr>Retrieve schema</vt:lpstr>
      <vt:lpstr>Konfigurasi meta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24</cp:revision>
  <dcterms:created xsi:type="dcterms:W3CDTF">2020-07-02T17:15:47Z</dcterms:created>
  <dcterms:modified xsi:type="dcterms:W3CDTF">2020-12-05T03:47:14Z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