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1" r:id="rId6"/>
    <p:sldId id="273" r:id="rId7"/>
    <p:sldId id="274" r:id="rId8"/>
    <p:sldId id="272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E4A38-7731-48F8-B2F3-DC70855D118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7EBD9-B9CA-478A-A66C-60275F10383E}">
      <dgm:prSet/>
      <dgm:spPr/>
      <dgm:t>
        <a:bodyPr/>
        <a:lstStyle/>
        <a:p>
          <a:r>
            <a:rPr lang="en-ID"/>
            <a:t>Pengenalan Talend For Bigdata</a:t>
          </a:r>
          <a:endParaRPr lang="en-US"/>
        </a:p>
      </dgm:t>
    </dgm:pt>
    <dgm:pt modelId="{0B6E5791-6B8A-45D6-B08C-1773541FE904}" type="parTrans" cxnId="{D5E4281E-FF52-486D-9E8B-385C812411B9}">
      <dgm:prSet/>
      <dgm:spPr/>
      <dgm:t>
        <a:bodyPr/>
        <a:lstStyle/>
        <a:p>
          <a:endParaRPr lang="en-US"/>
        </a:p>
      </dgm:t>
    </dgm:pt>
    <dgm:pt modelId="{D0424F83-5A8B-4D79-9FEF-C3A365A1EAFE}" type="sibTrans" cxnId="{D5E4281E-FF52-486D-9E8B-385C812411B9}">
      <dgm:prSet/>
      <dgm:spPr/>
      <dgm:t>
        <a:bodyPr/>
        <a:lstStyle/>
        <a:p>
          <a:endParaRPr lang="en-US"/>
        </a:p>
      </dgm:t>
    </dgm:pt>
    <dgm:pt modelId="{F14173B4-9540-45CC-992B-3EE932E9EFA0}">
      <dgm:prSet/>
      <dgm:spPr/>
      <dgm:t>
        <a:bodyPr/>
        <a:lstStyle/>
        <a:p>
          <a:r>
            <a:rPr lang="en-ID"/>
            <a:t>Penjelasan Komponen Dalam Talend For BigData</a:t>
          </a:r>
          <a:endParaRPr lang="en-US"/>
        </a:p>
      </dgm:t>
    </dgm:pt>
    <dgm:pt modelId="{2F080E03-E567-49C9-8933-5FBB82BFDE05}" type="parTrans" cxnId="{5FC0CD4A-383E-4D70-A771-4E593B67231C}">
      <dgm:prSet/>
      <dgm:spPr/>
      <dgm:t>
        <a:bodyPr/>
        <a:lstStyle/>
        <a:p>
          <a:endParaRPr lang="en-US"/>
        </a:p>
      </dgm:t>
    </dgm:pt>
    <dgm:pt modelId="{67C88EDA-B311-4EC7-AAE2-FE884A0AA3F7}" type="sibTrans" cxnId="{5FC0CD4A-383E-4D70-A771-4E593B67231C}">
      <dgm:prSet/>
      <dgm:spPr/>
      <dgm:t>
        <a:bodyPr/>
        <a:lstStyle/>
        <a:p>
          <a:endParaRPr lang="en-US"/>
        </a:p>
      </dgm:t>
    </dgm:pt>
    <dgm:pt modelId="{4CDC43E3-529E-476B-A622-D27C5B0C1547}">
      <dgm:prSet/>
      <dgm:spPr/>
      <dgm:t>
        <a:bodyPr/>
        <a:lstStyle/>
        <a:p>
          <a:r>
            <a:rPr lang="en-ID"/>
            <a:t>Praktikum Load Data Dimensi</a:t>
          </a:r>
          <a:endParaRPr lang="en-US"/>
        </a:p>
      </dgm:t>
    </dgm:pt>
    <dgm:pt modelId="{3F96C14F-0670-40D8-B3E9-DE6EFE7A596C}" type="parTrans" cxnId="{E732F03A-6A6E-4FE1-A52D-F758346BAE1B}">
      <dgm:prSet/>
      <dgm:spPr/>
      <dgm:t>
        <a:bodyPr/>
        <a:lstStyle/>
        <a:p>
          <a:endParaRPr lang="en-US"/>
        </a:p>
      </dgm:t>
    </dgm:pt>
    <dgm:pt modelId="{4698A9D2-B724-489D-B88E-CC5FBD9DF368}" type="sibTrans" cxnId="{E732F03A-6A6E-4FE1-A52D-F758346BAE1B}">
      <dgm:prSet/>
      <dgm:spPr/>
      <dgm:t>
        <a:bodyPr/>
        <a:lstStyle/>
        <a:p>
          <a:endParaRPr lang="en-US"/>
        </a:p>
      </dgm:t>
    </dgm:pt>
    <dgm:pt modelId="{C9150297-D011-441D-AB0B-BE96E11DDE19}">
      <dgm:prSet/>
      <dgm:spPr/>
      <dgm:t>
        <a:bodyPr/>
        <a:lstStyle/>
        <a:p>
          <a:r>
            <a:rPr lang="en-ID"/>
            <a:t>Praktikum Load Data Fact</a:t>
          </a:r>
          <a:endParaRPr lang="en-US"/>
        </a:p>
      </dgm:t>
    </dgm:pt>
    <dgm:pt modelId="{F45A11C5-BB8C-4B5B-8207-AB42F9D71B87}" type="parTrans" cxnId="{CCD11A84-417B-4823-9838-42AB1F4595D7}">
      <dgm:prSet/>
      <dgm:spPr/>
      <dgm:t>
        <a:bodyPr/>
        <a:lstStyle/>
        <a:p>
          <a:endParaRPr lang="en-US"/>
        </a:p>
      </dgm:t>
    </dgm:pt>
    <dgm:pt modelId="{E34F38ED-6B48-4C9F-B500-99B94C63D131}" type="sibTrans" cxnId="{CCD11A84-417B-4823-9838-42AB1F4595D7}">
      <dgm:prSet/>
      <dgm:spPr/>
      <dgm:t>
        <a:bodyPr/>
        <a:lstStyle/>
        <a:p>
          <a:endParaRPr lang="en-US"/>
        </a:p>
      </dgm:t>
    </dgm:pt>
    <dgm:pt modelId="{48695710-5C29-44B1-94D8-82D23462C24C}" type="pres">
      <dgm:prSet presAssocID="{3C5E4A38-7731-48F8-B2F3-DC70855D1183}" presName="outerComposite" presStyleCnt="0">
        <dgm:presLayoutVars>
          <dgm:chMax val="5"/>
          <dgm:dir/>
          <dgm:resizeHandles val="exact"/>
        </dgm:presLayoutVars>
      </dgm:prSet>
      <dgm:spPr/>
    </dgm:pt>
    <dgm:pt modelId="{3843D17A-76CF-4934-BD85-527A0750F35B}" type="pres">
      <dgm:prSet presAssocID="{3C5E4A38-7731-48F8-B2F3-DC70855D1183}" presName="dummyMaxCanvas" presStyleCnt="0">
        <dgm:presLayoutVars/>
      </dgm:prSet>
      <dgm:spPr/>
    </dgm:pt>
    <dgm:pt modelId="{417A9D28-278B-4857-951A-34CF8CED5493}" type="pres">
      <dgm:prSet presAssocID="{3C5E4A38-7731-48F8-B2F3-DC70855D1183}" presName="FourNodes_1" presStyleLbl="node1" presStyleIdx="0" presStyleCnt="4">
        <dgm:presLayoutVars>
          <dgm:bulletEnabled val="1"/>
        </dgm:presLayoutVars>
      </dgm:prSet>
      <dgm:spPr/>
    </dgm:pt>
    <dgm:pt modelId="{6373C242-3C70-4525-8332-BCB1EC2E2F05}" type="pres">
      <dgm:prSet presAssocID="{3C5E4A38-7731-48F8-B2F3-DC70855D1183}" presName="FourNodes_2" presStyleLbl="node1" presStyleIdx="1" presStyleCnt="4">
        <dgm:presLayoutVars>
          <dgm:bulletEnabled val="1"/>
        </dgm:presLayoutVars>
      </dgm:prSet>
      <dgm:spPr/>
    </dgm:pt>
    <dgm:pt modelId="{86EE9861-2373-4BB8-9312-050634E61640}" type="pres">
      <dgm:prSet presAssocID="{3C5E4A38-7731-48F8-B2F3-DC70855D1183}" presName="FourNodes_3" presStyleLbl="node1" presStyleIdx="2" presStyleCnt="4">
        <dgm:presLayoutVars>
          <dgm:bulletEnabled val="1"/>
        </dgm:presLayoutVars>
      </dgm:prSet>
      <dgm:spPr/>
    </dgm:pt>
    <dgm:pt modelId="{CED13C8A-B92D-47DE-9D83-928F92708A79}" type="pres">
      <dgm:prSet presAssocID="{3C5E4A38-7731-48F8-B2F3-DC70855D1183}" presName="FourNodes_4" presStyleLbl="node1" presStyleIdx="3" presStyleCnt="4">
        <dgm:presLayoutVars>
          <dgm:bulletEnabled val="1"/>
        </dgm:presLayoutVars>
      </dgm:prSet>
      <dgm:spPr/>
    </dgm:pt>
    <dgm:pt modelId="{5A046DCB-35DF-49F4-985D-C9BAE4440C63}" type="pres">
      <dgm:prSet presAssocID="{3C5E4A38-7731-48F8-B2F3-DC70855D1183}" presName="FourConn_1-2" presStyleLbl="fgAccFollowNode1" presStyleIdx="0" presStyleCnt="3">
        <dgm:presLayoutVars>
          <dgm:bulletEnabled val="1"/>
        </dgm:presLayoutVars>
      </dgm:prSet>
      <dgm:spPr/>
    </dgm:pt>
    <dgm:pt modelId="{EEF4C25C-1D64-4DB0-B65C-D0199113A25A}" type="pres">
      <dgm:prSet presAssocID="{3C5E4A38-7731-48F8-B2F3-DC70855D1183}" presName="FourConn_2-3" presStyleLbl="fgAccFollowNode1" presStyleIdx="1" presStyleCnt="3">
        <dgm:presLayoutVars>
          <dgm:bulletEnabled val="1"/>
        </dgm:presLayoutVars>
      </dgm:prSet>
      <dgm:spPr/>
    </dgm:pt>
    <dgm:pt modelId="{A056A79F-C1A9-4D38-AAAB-8369195FC066}" type="pres">
      <dgm:prSet presAssocID="{3C5E4A38-7731-48F8-B2F3-DC70855D1183}" presName="FourConn_3-4" presStyleLbl="fgAccFollowNode1" presStyleIdx="2" presStyleCnt="3">
        <dgm:presLayoutVars>
          <dgm:bulletEnabled val="1"/>
        </dgm:presLayoutVars>
      </dgm:prSet>
      <dgm:spPr/>
    </dgm:pt>
    <dgm:pt modelId="{B900AE72-5A8B-4533-859F-E54919C198B6}" type="pres">
      <dgm:prSet presAssocID="{3C5E4A38-7731-48F8-B2F3-DC70855D1183}" presName="FourNodes_1_text" presStyleLbl="node1" presStyleIdx="3" presStyleCnt="4">
        <dgm:presLayoutVars>
          <dgm:bulletEnabled val="1"/>
        </dgm:presLayoutVars>
      </dgm:prSet>
      <dgm:spPr/>
    </dgm:pt>
    <dgm:pt modelId="{AF46E269-B6CE-4421-B8E0-5ED89B8B0A41}" type="pres">
      <dgm:prSet presAssocID="{3C5E4A38-7731-48F8-B2F3-DC70855D1183}" presName="FourNodes_2_text" presStyleLbl="node1" presStyleIdx="3" presStyleCnt="4">
        <dgm:presLayoutVars>
          <dgm:bulletEnabled val="1"/>
        </dgm:presLayoutVars>
      </dgm:prSet>
      <dgm:spPr/>
    </dgm:pt>
    <dgm:pt modelId="{E3759C47-B628-4611-8DCC-9D695E79BCCA}" type="pres">
      <dgm:prSet presAssocID="{3C5E4A38-7731-48F8-B2F3-DC70855D1183}" presName="FourNodes_3_text" presStyleLbl="node1" presStyleIdx="3" presStyleCnt="4">
        <dgm:presLayoutVars>
          <dgm:bulletEnabled val="1"/>
        </dgm:presLayoutVars>
      </dgm:prSet>
      <dgm:spPr/>
    </dgm:pt>
    <dgm:pt modelId="{5F46AAB7-04F6-4865-AB50-E47AC00155DC}" type="pres">
      <dgm:prSet presAssocID="{3C5E4A38-7731-48F8-B2F3-DC70855D118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7FEB500-4031-4FC7-A0E3-10016615411D}" type="presOf" srcId="{F14173B4-9540-45CC-992B-3EE932E9EFA0}" destId="{6373C242-3C70-4525-8332-BCB1EC2E2F05}" srcOrd="0" destOrd="0" presId="urn:microsoft.com/office/officeart/2005/8/layout/vProcess5"/>
    <dgm:cxn modelId="{B03EB31B-FC66-4AE1-BEC2-A530BCFDBB9C}" type="presOf" srcId="{D0424F83-5A8B-4D79-9FEF-C3A365A1EAFE}" destId="{5A046DCB-35DF-49F4-985D-C9BAE4440C63}" srcOrd="0" destOrd="0" presId="urn:microsoft.com/office/officeart/2005/8/layout/vProcess5"/>
    <dgm:cxn modelId="{D5E4281E-FF52-486D-9E8B-385C812411B9}" srcId="{3C5E4A38-7731-48F8-B2F3-DC70855D1183}" destId="{4827EBD9-B9CA-478A-A66C-60275F10383E}" srcOrd="0" destOrd="0" parTransId="{0B6E5791-6B8A-45D6-B08C-1773541FE904}" sibTransId="{D0424F83-5A8B-4D79-9FEF-C3A365A1EAFE}"/>
    <dgm:cxn modelId="{C6920922-5E12-414A-9CE9-C6A962A088BE}" type="presOf" srcId="{C9150297-D011-441D-AB0B-BE96E11DDE19}" destId="{CED13C8A-B92D-47DE-9D83-928F92708A79}" srcOrd="0" destOrd="0" presId="urn:microsoft.com/office/officeart/2005/8/layout/vProcess5"/>
    <dgm:cxn modelId="{8E379522-0D12-421F-8DB4-FDC99A8C6883}" type="presOf" srcId="{F14173B4-9540-45CC-992B-3EE932E9EFA0}" destId="{AF46E269-B6CE-4421-B8E0-5ED89B8B0A41}" srcOrd="1" destOrd="0" presId="urn:microsoft.com/office/officeart/2005/8/layout/vProcess5"/>
    <dgm:cxn modelId="{34699324-8D64-49E9-AEED-E7FAEC79D635}" type="presOf" srcId="{C9150297-D011-441D-AB0B-BE96E11DDE19}" destId="{5F46AAB7-04F6-4865-AB50-E47AC00155DC}" srcOrd="1" destOrd="0" presId="urn:microsoft.com/office/officeart/2005/8/layout/vProcess5"/>
    <dgm:cxn modelId="{E732F03A-6A6E-4FE1-A52D-F758346BAE1B}" srcId="{3C5E4A38-7731-48F8-B2F3-DC70855D1183}" destId="{4CDC43E3-529E-476B-A622-D27C5B0C1547}" srcOrd="2" destOrd="0" parTransId="{3F96C14F-0670-40D8-B3E9-DE6EFE7A596C}" sibTransId="{4698A9D2-B724-489D-B88E-CC5FBD9DF368}"/>
    <dgm:cxn modelId="{7C2FA066-18FA-42D9-9941-724051B100FE}" type="presOf" srcId="{4698A9D2-B724-489D-B88E-CC5FBD9DF368}" destId="{A056A79F-C1A9-4D38-AAAB-8369195FC066}" srcOrd="0" destOrd="0" presId="urn:microsoft.com/office/officeart/2005/8/layout/vProcess5"/>
    <dgm:cxn modelId="{4727316A-03A9-4D4E-9D05-0B9712ED388B}" type="presOf" srcId="{4827EBD9-B9CA-478A-A66C-60275F10383E}" destId="{417A9D28-278B-4857-951A-34CF8CED5493}" srcOrd="0" destOrd="0" presId="urn:microsoft.com/office/officeart/2005/8/layout/vProcess5"/>
    <dgm:cxn modelId="{5FC0CD4A-383E-4D70-A771-4E593B67231C}" srcId="{3C5E4A38-7731-48F8-B2F3-DC70855D1183}" destId="{F14173B4-9540-45CC-992B-3EE932E9EFA0}" srcOrd="1" destOrd="0" parTransId="{2F080E03-E567-49C9-8933-5FBB82BFDE05}" sibTransId="{67C88EDA-B311-4EC7-AAE2-FE884A0AA3F7}"/>
    <dgm:cxn modelId="{B4F34C4D-13FF-4DCF-8DAA-C46C3E19FA65}" type="presOf" srcId="{3C5E4A38-7731-48F8-B2F3-DC70855D1183}" destId="{48695710-5C29-44B1-94D8-82D23462C24C}" srcOrd="0" destOrd="0" presId="urn:microsoft.com/office/officeart/2005/8/layout/vProcess5"/>
    <dgm:cxn modelId="{CCD11A84-417B-4823-9838-42AB1F4595D7}" srcId="{3C5E4A38-7731-48F8-B2F3-DC70855D1183}" destId="{C9150297-D011-441D-AB0B-BE96E11DDE19}" srcOrd="3" destOrd="0" parTransId="{F45A11C5-BB8C-4B5B-8207-AB42F9D71B87}" sibTransId="{E34F38ED-6B48-4C9F-B500-99B94C63D131}"/>
    <dgm:cxn modelId="{E900288A-B38D-45E9-8BB1-322166C33C1E}" type="presOf" srcId="{4CDC43E3-529E-476B-A622-D27C5B0C1547}" destId="{E3759C47-B628-4611-8DCC-9D695E79BCCA}" srcOrd="1" destOrd="0" presId="urn:microsoft.com/office/officeart/2005/8/layout/vProcess5"/>
    <dgm:cxn modelId="{C8BB44D0-1B8A-49E1-82C9-971830AAC5DB}" type="presOf" srcId="{4827EBD9-B9CA-478A-A66C-60275F10383E}" destId="{B900AE72-5A8B-4533-859F-E54919C198B6}" srcOrd="1" destOrd="0" presId="urn:microsoft.com/office/officeart/2005/8/layout/vProcess5"/>
    <dgm:cxn modelId="{C8A8E0EA-B5F1-4441-9CAF-B8952ABFDD4A}" type="presOf" srcId="{4CDC43E3-529E-476B-A622-D27C5B0C1547}" destId="{86EE9861-2373-4BB8-9312-050634E61640}" srcOrd="0" destOrd="0" presId="urn:microsoft.com/office/officeart/2005/8/layout/vProcess5"/>
    <dgm:cxn modelId="{6E7C1DEB-EA52-4F4F-8096-EC363BB21B78}" type="presOf" srcId="{67C88EDA-B311-4EC7-AAE2-FE884A0AA3F7}" destId="{EEF4C25C-1D64-4DB0-B65C-D0199113A25A}" srcOrd="0" destOrd="0" presId="urn:microsoft.com/office/officeart/2005/8/layout/vProcess5"/>
    <dgm:cxn modelId="{907A6956-5993-4E62-8497-3DF9E63E5593}" type="presParOf" srcId="{48695710-5C29-44B1-94D8-82D23462C24C}" destId="{3843D17A-76CF-4934-BD85-527A0750F35B}" srcOrd="0" destOrd="0" presId="urn:microsoft.com/office/officeart/2005/8/layout/vProcess5"/>
    <dgm:cxn modelId="{2CF95E62-52FD-45DE-BC83-7B6DABBFFB79}" type="presParOf" srcId="{48695710-5C29-44B1-94D8-82D23462C24C}" destId="{417A9D28-278B-4857-951A-34CF8CED5493}" srcOrd="1" destOrd="0" presId="urn:microsoft.com/office/officeart/2005/8/layout/vProcess5"/>
    <dgm:cxn modelId="{8B6BF24C-982A-4C15-80F5-065C7AFCCFE1}" type="presParOf" srcId="{48695710-5C29-44B1-94D8-82D23462C24C}" destId="{6373C242-3C70-4525-8332-BCB1EC2E2F05}" srcOrd="2" destOrd="0" presId="urn:microsoft.com/office/officeart/2005/8/layout/vProcess5"/>
    <dgm:cxn modelId="{EDABB541-8D45-4D76-B031-5C2793D3ED45}" type="presParOf" srcId="{48695710-5C29-44B1-94D8-82D23462C24C}" destId="{86EE9861-2373-4BB8-9312-050634E61640}" srcOrd="3" destOrd="0" presId="urn:microsoft.com/office/officeart/2005/8/layout/vProcess5"/>
    <dgm:cxn modelId="{015B7622-F3D3-4093-BBFF-C23C637FC000}" type="presParOf" srcId="{48695710-5C29-44B1-94D8-82D23462C24C}" destId="{CED13C8A-B92D-47DE-9D83-928F92708A79}" srcOrd="4" destOrd="0" presId="urn:microsoft.com/office/officeart/2005/8/layout/vProcess5"/>
    <dgm:cxn modelId="{2B5E253C-7E0B-4ED8-B8EA-6908E49B8285}" type="presParOf" srcId="{48695710-5C29-44B1-94D8-82D23462C24C}" destId="{5A046DCB-35DF-49F4-985D-C9BAE4440C63}" srcOrd="5" destOrd="0" presId="urn:microsoft.com/office/officeart/2005/8/layout/vProcess5"/>
    <dgm:cxn modelId="{D5C2BB5D-2A71-4966-83DE-915FEEADFC38}" type="presParOf" srcId="{48695710-5C29-44B1-94D8-82D23462C24C}" destId="{EEF4C25C-1D64-4DB0-B65C-D0199113A25A}" srcOrd="6" destOrd="0" presId="urn:microsoft.com/office/officeart/2005/8/layout/vProcess5"/>
    <dgm:cxn modelId="{39F5831B-99EA-4C7E-8542-0CE75CE048EE}" type="presParOf" srcId="{48695710-5C29-44B1-94D8-82D23462C24C}" destId="{A056A79F-C1A9-4D38-AAAB-8369195FC066}" srcOrd="7" destOrd="0" presId="urn:microsoft.com/office/officeart/2005/8/layout/vProcess5"/>
    <dgm:cxn modelId="{394B4B07-6257-4A99-AE2D-95844F50B4CF}" type="presParOf" srcId="{48695710-5C29-44B1-94D8-82D23462C24C}" destId="{B900AE72-5A8B-4533-859F-E54919C198B6}" srcOrd="8" destOrd="0" presId="urn:microsoft.com/office/officeart/2005/8/layout/vProcess5"/>
    <dgm:cxn modelId="{FD1B37BB-486A-466A-A297-93721E47E96D}" type="presParOf" srcId="{48695710-5C29-44B1-94D8-82D23462C24C}" destId="{AF46E269-B6CE-4421-B8E0-5ED89B8B0A41}" srcOrd="9" destOrd="0" presId="urn:microsoft.com/office/officeart/2005/8/layout/vProcess5"/>
    <dgm:cxn modelId="{CAA3EFA8-CDCD-4316-A34C-2E9D9C4E0C6E}" type="presParOf" srcId="{48695710-5C29-44B1-94D8-82D23462C24C}" destId="{E3759C47-B628-4611-8DCC-9D695E79BCCA}" srcOrd="10" destOrd="0" presId="urn:microsoft.com/office/officeart/2005/8/layout/vProcess5"/>
    <dgm:cxn modelId="{E7AEC48A-3D0E-4D83-8172-807DE68B23E2}" type="presParOf" srcId="{48695710-5C29-44B1-94D8-82D23462C24C}" destId="{5F46AAB7-04F6-4865-AB50-E47AC00155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A9D28-278B-4857-951A-34CF8CED5493}">
      <dsp:nvSpPr>
        <dsp:cNvPr id="0" name=""/>
        <dsp:cNvSpPr/>
      </dsp:nvSpPr>
      <dsp:spPr>
        <a:xfrm>
          <a:off x="0" y="0"/>
          <a:ext cx="3596640" cy="119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Pengenalan Talend For Bigdata</a:t>
          </a:r>
          <a:endParaRPr lang="en-US" sz="2300" kern="1200"/>
        </a:p>
      </dsp:txBody>
      <dsp:txXfrm>
        <a:off x="34856" y="34856"/>
        <a:ext cx="2211897" cy="1120360"/>
      </dsp:txXfrm>
    </dsp:sp>
    <dsp:sp modelId="{6373C242-3C70-4525-8332-BCB1EC2E2F05}">
      <dsp:nvSpPr>
        <dsp:cNvPr id="0" name=""/>
        <dsp:cNvSpPr/>
      </dsp:nvSpPr>
      <dsp:spPr>
        <a:xfrm>
          <a:off x="301218" y="1406449"/>
          <a:ext cx="3596640" cy="11900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Penjelasan Komponen Dalam Talend For BigData</a:t>
          </a:r>
          <a:endParaRPr lang="en-US" sz="2300" kern="1200"/>
        </a:p>
      </dsp:txBody>
      <dsp:txXfrm>
        <a:off x="336074" y="1441305"/>
        <a:ext cx="2452162" cy="1120360"/>
      </dsp:txXfrm>
    </dsp:sp>
    <dsp:sp modelId="{86EE9861-2373-4BB8-9312-050634E61640}">
      <dsp:nvSpPr>
        <dsp:cNvPr id="0" name=""/>
        <dsp:cNvSpPr/>
      </dsp:nvSpPr>
      <dsp:spPr>
        <a:xfrm>
          <a:off x="597941" y="2812898"/>
          <a:ext cx="3596640" cy="11900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Praktikum Load Data Dimensi</a:t>
          </a:r>
          <a:endParaRPr lang="en-US" sz="2300" kern="1200"/>
        </a:p>
      </dsp:txBody>
      <dsp:txXfrm>
        <a:off x="632797" y="2847754"/>
        <a:ext cx="2456657" cy="1120360"/>
      </dsp:txXfrm>
    </dsp:sp>
    <dsp:sp modelId="{CED13C8A-B92D-47DE-9D83-928F92708A79}">
      <dsp:nvSpPr>
        <dsp:cNvPr id="0" name=""/>
        <dsp:cNvSpPr/>
      </dsp:nvSpPr>
      <dsp:spPr>
        <a:xfrm>
          <a:off x="899159" y="4219348"/>
          <a:ext cx="3596640" cy="11900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Praktikum Load Data Fact</a:t>
          </a:r>
          <a:endParaRPr lang="en-US" sz="2300" kern="1200"/>
        </a:p>
      </dsp:txBody>
      <dsp:txXfrm>
        <a:off x="934015" y="4254204"/>
        <a:ext cx="2452162" cy="1120360"/>
      </dsp:txXfrm>
    </dsp:sp>
    <dsp:sp modelId="{5A046DCB-35DF-49F4-985D-C9BAE4440C63}">
      <dsp:nvSpPr>
        <dsp:cNvPr id="0" name=""/>
        <dsp:cNvSpPr/>
      </dsp:nvSpPr>
      <dsp:spPr>
        <a:xfrm>
          <a:off x="2823092" y="911487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997140" y="911487"/>
        <a:ext cx="425451" cy="582094"/>
      </dsp:txXfrm>
    </dsp:sp>
    <dsp:sp modelId="{EEF4C25C-1D64-4DB0-B65C-D0199113A25A}">
      <dsp:nvSpPr>
        <dsp:cNvPr id="0" name=""/>
        <dsp:cNvSpPr/>
      </dsp:nvSpPr>
      <dsp:spPr>
        <a:xfrm>
          <a:off x="3124311" y="231793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298359" y="2317936"/>
        <a:ext cx="425451" cy="582094"/>
      </dsp:txXfrm>
    </dsp:sp>
    <dsp:sp modelId="{A056A79F-C1A9-4D38-AAAB-8369195FC066}">
      <dsp:nvSpPr>
        <dsp:cNvPr id="0" name=""/>
        <dsp:cNvSpPr/>
      </dsp:nvSpPr>
      <dsp:spPr>
        <a:xfrm>
          <a:off x="3421034" y="372438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95082" y="3724386"/>
        <a:ext cx="425451" cy="582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750820" y="630938"/>
            <a:ext cx="6973824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597919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3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9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81463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1073890"/>
            <a:ext cx="8187071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3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7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874382" y="0"/>
            <a:ext cx="164623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63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167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5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3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381002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776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776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8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83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1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9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2" y="6375679"/>
            <a:ext cx="1233355" cy="348462"/>
          </a:xfrm>
        </p:spPr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</p:spPr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571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5" y="2"/>
            <a:ext cx="7355585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</p:spPr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74871" y="6375679"/>
            <a:ext cx="1263280" cy="345796"/>
          </a:xfrm>
        </p:spPr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905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1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5882" y="382386"/>
            <a:ext cx="2362573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299" y="382386"/>
            <a:ext cx="7746023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3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7" y="6375679"/>
            <a:ext cx="2329723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2" y="0"/>
            <a:ext cx="905453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15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Project 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15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676" y="3741642"/>
            <a:ext cx="7600649" cy="1857901"/>
          </a:xfrm>
        </p:spPr>
        <p:txBody>
          <a:bodyPr anchor="t">
            <a:normAutofit/>
          </a:bodyPr>
          <a:lstStyle/>
          <a:p>
            <a:r>
              <a:rPr lang="en-ID" sz="3900"/>
              <a:t>Modul Praktikum Data Warehouse Menggunakan Talend For Big Data</a:t>
            </a:r>
            <a:endParaRPr lang="en-US" sz="3900"/>
          </a:p>
        </p:txBody>
      </p:sp>
      <p:pic>
        <p:nvPicPr>
          <p:cNvPr id="44" name="Graphic 21" descr="DatabaseOutline">
            <a:extLst>
              <a:ext uri="{FF2B5EF4-FFF2-40B4-BE49-F238E27FC236}">
                <a16:creationId xmlns:a16="http://schemas.microsoft.com/office/drawing/2014/main" id="{B6CB905C-73C0-4F4E-AF23-D6D26ABF6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760" y="645107"/>
            <a:ext cx="2538247" cy="5421435"/>
          </a:xfrm>
        </p:spPr>
        <p:txBody>
          <a:bodyPr anchor="ctr">
            <a:normAutofit/>
          </a:bodyPr>
          <a:lstStyle/>
          <a:p>
            <a:r>
              <a:rPr lang="en-ID" sz="3500"/>
              <a:t>Outline</a:t>
            </a:r>
            <a:endParaRPr lang="en-US" sz="3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292879-7309-47F7-B4EB-FA36D3BC05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4018" y="644526"/>
          <a:ext cx="44958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74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524000" y="0"/>
            <a:ext cx="56769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9" name="Rectangle 74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9813" y="1628800"/>
            <a:ext cx="4145275" cy="3599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SKENARIO DATAWARHOUSE</a:t>
            </a: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Data source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server 2017</a:t>
            </a: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Staging Data Oracle 12c</a:t>
            </a: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DWH Data Oracle 12c</a:t>
            </a:r>
          </a:p>
          <a:p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Diagram Data Source (OLTP)</a:t>
            </a:r>
          </a:p>
        </p:txBody>
      </p:sp>
      <p:sp>
        <p:nvSpPr>
          <p:cNvPr id="1045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706109" y="0"/>
            <a:ext cx="396188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46" name="Freeform: Shape 78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773" y="3"/>
            <a:ext cx="3862314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028" name="Picture 4" descr="Image result for sql server png">
            <a:extLst>
              <a:ext uri="{FF2B5EF4-FFF2-40B4-BE49-F238E27FC236}">
                <a16:creationId xmlns:a16="http://schemas.microsoft.com/office/drawing/2014/main" id="{226F6B09-C12D-4F2F-9369-15780FC8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371" y="512534"/>
            <a:ext cx="2953627" cy="238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80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774" y="3511831"/>
            <a:ext cx="3862313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026" name="Picture 2" descr="Image result for oracle png">
            <a:extLst>
              <a:ext uri="{FF2B5EF4-FFF2-40B4-BE49-F238E27FC236}">
                <a16:creationId xmlns:a16="http://schemas.microsoft.com/office/drawing/2014/main" id="{C0D5A61E-00D5-45BE-802C-536EC078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371" y="4272534"/>
            <a:ext cx="2953627" cy="14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CD3ED2-D82F-4107-9F5F-338A9AD37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9616" y="4239415"/>
          <a:ext cx="1224136" cy="98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DF" showAsIcon="1" r:id="rId5" imgW="914400" imgH="771480" progId="FoxitReader.Document">
                  <p:embed/>
                </p:oleObj>
              </mc:Choice>
              <mc:Fallback>
                <p:oleObj name="PDF" showAsIcon="1" r:id="rId5" imgW="914400" imgH="771480" progId="FoxitReader.Document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2CD3ED2-D82F-4107-9F5F-338A9AD377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616" y="4239415"/>
                        <a:ext cx="1224136" cy="98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6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2330-521C-4627-AD50-C720E597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etl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E0E8-6818-4606-99AB-62DED452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24EA66B-35A5-40B3-A229-43BBEC2EAE05}"/>
              </a:ext>
            </a:extLst>
          </p:cNvPr>
          <p:cNvSpPr/>
          <p:nvPr/>
        </p:nvSpPr>
        <p:spPr>
          <a:xfrm>
            <a:off x="2999656" y="3068960"/>
            <a:ext cx="936104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Source</a:t>
            </a:r>
          </a:p>
          <a:p>
            <a:pPr algn="ctr" defTabSz="457200"/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Gill Sans MT" panose="020B0502020104020203"/>
              </a:rPr>
              <a:t>sql</a:t>
            </a:r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 server)</a:t>
            </a:r>
            <a:endParaRPr lang="en-ID" dirty="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A527511-0A78-4328-8119-C52BD4BF22D0}"/>
              </a:ext>
            </a:extLst>
          </p:cNvPr>
          <p:cNvSpPr/>
          <p:nvPr/>
        </p:nvSpPr>
        <p:spPr>
          <a:xfrm>
            <a:off x="5140313" y="3084519"/>
            <a:ext cx="936104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Staging</a:t>
            </a:r>
          </a:p>
          <a:p>
            <a:pPr algn="ctr" defTabSz="457200"/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(oracle)</a:t>
            </a:r>
            <a:endParaRPr lang="en-ID" dirty="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DD590E0-9BC2-4794-BD91-16C5960AF2A5}"/>
              </a:ext>
            </a:extLst>
          </p:cNvPr>
          <p:cNvSpPr/>
          <p:nvPr/>
        </p:nvSpPr>
        <p:spPr>
          <a:xfrm>
            <a:off x="7280970" y="3084519"/>
            <a:ext cx="936104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Gill Sans MT" panose="020B0502020104020203"/>
              </a:rPr>
              <a:t>Dwh</a:t>
            </a:r>
            <a:endParaRPr lang="en-US" dirty="0">
              <a:solidFill>
                <a:prstClr val="white"/>
              </a:solidFill>
              <a:latin typeface="Gill Sans MT" panose="020B0502020104020203"/>
            </a:endParaRPr>
          </a:p>
          <a:p>
            <a:pPr algn="ctr" defTabSz="457200"/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(oracle)</a:t>
            </a:r>
            <a:endParaRPr lang="en-ID" dirty="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84083D-937F-4E62-B4D3-FC8123C71F72}"/>
              </a:ext>
            </a:extLst>
          </p:cNvPr>
          <p:cNvSpPr/>
          <p:nvPr/>
        </p:nvSpPr>
        <p:spPr>
          <a:xfrm>
            <a:off x="4079776" y="342900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D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578D1F-5C68-49CB-9D9C-993DFBB2787E}"/>
              </a:ext>
            </a:extLst>
          </p:cNvPr>
          <p:cNvSpPr/>
          <p:nvPr/>
        </p:nvSpPr>
        <p:spPr>
          <a:xfrm>
            <a:off x="6321733" y="342900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D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17861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126F-076F-4701-A30A-21D752C7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fact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6E9F9-32ED-4626-AEF5-5A139A8EC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997" y="1412776"/>
            <a:ext cx="7999264" cy="46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6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2DAF-1D8B-45AB-9F0E-2DE5EECD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758" y="645106"/>
            <a:ext cx="3268125" cy="1320855"/>
          </a:xfrm>
        </p:spPr>
        <p:txBody>
          <a:bodyPr>
            <a:normAutofit/>
          </a:bodyPr>
          <a:lstStyle/>
          <a:p>
            <a:r>
              <a:rPr lang="en-US" sz="3800"/>
              <a:t>Struktur fact table</a:t>
            </a:r>
            <a:endParaRPr lang="en-ID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FA9D-143E-48B0-8D61-F6A349DF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758" y="2286002"/>
            <a:ext cx="3272696" cy="3593591"/>
          </a:xfrm>
        </p:spPr>
        <p:txBody>
          <a:bodyPr>
            <a:norm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18769-A6AA-4FEE-B460-53D0C553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65" y="645107"/>
            <a:ext cx="2404917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075B-CD18-4C8C-9CE8-7DFF4CE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StaGing</a:t>
            </a:r>
            <a:r>
              <a:rPr lang="en-US" dirty="0"/>
              <a:t> table schema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34A0EA-30DC-455C-A5CB-60540D6EA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754" y="1268760"/>
            <a:ext cx="7995751" cy="47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9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CCAE-55F2-4C85-AC70-091FB96A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table staging di schema staging oracle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6064E-F442-415A-9EF4-EE330BE45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231" y="2382838"/>
            <a:ext cx="5048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940F4B-3D50-4056-9628-27CFCA692E07}"/>
</file>

<file path=customXml/itemProps2.xml><?xml version="1.0" encoding="utf-8"?>
<ds:datastoreItem xmlns:ds="http://schemas.openxmlformats.org/officeDocument/2006/customXml" ds:itemID="{204C1CF2-6872-4580-B834-CE15D642BF5C}"/>
</file>

<file path=customXml/itemProps3.xml><?xml version="1.0" encoding="utf-8"?>
<ds:datastoreItem xmlns:ds="http://schemas.openxmlformats.org/officeDocument/2006/customXml" ds:itemID="{3B5F3CF2-6DDF-460D-BF6F-8FD43881E5C2}"/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88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Gill Sans MT</vt:lpstr>
      <vt:lpstr>Impact</vt:lpstr>
      <vt:lpstr>Office Theme</vt:lpstr>
      <vt:lpstr>Badge</vt:lpstr>
      <vt:lpstr>PDF</vt:lpstr>
      <vt:lpstr>Project 3</vt:lpstr>
      <vt:lpstr>Modul Praktikum Data Warehouse Menggunakan Talend For Big Data</vt:lpstr>
      <vt:lpstr>Outline</vt:lpstr>
      <vt:lpstr>PowerPoint Presentation</vt:lpstr>
      <vt:lpstr>Proses etl</vt:lpstr>
      <vt:lpstr>Star Schema fact</vt:lpstr>
      <vt:lpstr>Struktur fact table</vt:lpstr>
      <vt:lpstr>StaGing table schema</vt:lpstr>
      <vt:lpstr>Membuat table staging di schema staging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25</cp:revision>
  <dcterms:created xsi:type="dcterms:W3CDTF">2020-07-02T17:15:47Z</dcterms:created>
  <dcterms:modified xsi:type="dcterms:W3CDTF">2020-12-05T03:48:28Z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