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Ujian Akhir Semester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16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E36A-FF65-4D1F-A4C3-ADD884E5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Bahan UAS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2DE6-757A-46B6-97CC-4CF34404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Workshop ETL-CUBE</a:t>
            </a:r>
          </a:p>
          <a:p>
            <a:r>
              <a:rPr lang="en-US" dirty="0"/>
              <a:t>https://drive.google.com/file/d/18cioNrqV5lZhdzPUe6pZBzCqy7EsnjTG/view?usp=drivesdk</a:t>
            </a:r>
          </a:p>
          <a:p>
            <a:r>
              <a:rPr lang="en-US" dirty="0"/>
              <a:t>https://www.youtube.com/watch?v=eY-BL9kPJAk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83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F80361-17E9-4FBE-BD8D-482B2B5DE50F}"/>
</file>

<file path=customXml/itemProps2.xml><?xml version="1.0" encoding="utf-8"?>
<ds:datastoreItem xmlns:ds="http://schemas.openxmlformats.org/officeDocument/2006/customXml" ds:itemID="{F78E6A15-4B8E-432A-A985-3CC2DDD63F2F}"/>
</file>

<file path=customXml/itemProps3.xml><?xml version="1.0" encoding="utf-8"?>
<ds:datastoreItem xmlns:ds="http://schemas.openxmlformats.org/officeDocument/2006/customXml" ds:itemID="{A2CFD1EB-4C8B-4381-AB0B-9750158BF2D3}"/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Ujian Akhir Semester</vt:lpstr>
      <vt:lpstr>Bahan UAS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27</cp:revision>
  <dcterms:created xsi:type="dcterms:W3CDTF">2020-07-02T17:15:47Z</dcterms:created>
  <dcterms:modified xsi:type="dcterms:W3CDTF">2020-12-05T03:50:02Z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