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10" Type="http://schemas.openxmlformats.org/officeDocument/2006/relationships/customXml" Target="../customXml/item3.xml"/><Relationship Id="rId4" Type="http://schemas.openxmlformats.org/officeDocument/2006/relationships/presProps" Target="presProps.xml"/><Relationship Id="rId9"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B87A80-80B0-472A-A8FA-908A9EB86717}"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833291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75313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281619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693851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B87A80-80B0-472A-A8FA-908A9EB86717}"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41148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B87A80-80B0-472A-A8FA-908A9EB86717}"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512394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B87A80-80B0-472A-A8FA-908A9EB86717}" type="datetimeFigureOut">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92394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B87A80-80B0-472A-A8FA-908A9EB86717}" type="datetimeFigureOut">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42026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87A80-80B0-472A-A8FA-908A9EB86717}" type="datetimeFigureOut">
              <a:rPr lang="en-US" smtClean="0"/>
              <a:t>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408522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85438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46782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87A80-80B0-472A-A8FA-908A9EB86717}" type="datetimeFigureOut">
              <a:rPr lang="en-US" smtClean="0"/>
              <a:t>1/26/2021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099E2-DFA5-4B8A-8F64-B9F2B298DD6A}" type="slidenum">
              <a:rPr lang="en-US" smtClean="0"/>
              <a:t>‹#›</a:t>
            </a:fld>
            <a:endParaRPr lang="en-US"/>
          </a:p>
        </p:txBody>
      </p:sp>
    </p:spTree>
    <p:extLst>
      <p:ext uri="{BB962C8B-B14F-4D97-AF65-F5344CB8AC3E}">
        <p14:creationId xmlns:p14="http://schemas.microsoft.com/office/powerpoint/2010/main" val="4257976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solidFill>
                  <a:schemeClr val="bg1"/>
                </a:solidFill>
              </a:rPr>
              <a:t>Dimensional Modeling in Data Warehouse</a:t>
            </a:r>
          </a:p>
        </p:txBody>
      </p:sp>
      <p:sp>
        <p:nvSpPr>
          <p:cNvPr id="3" name="Subtitle 2"/>
          <p:cNvSpPr>
            <a:spLocks noGrp="1"/>
          </p:cNvSpPr>
          <p:nvPr>
            <p:ph type="subTitle" idx="1"/>
          </p:nvPr>
        </p:nvSpPr>
        <p:spPr/>
        <p:txBody>
          <a:bodyPr/>
          <a:lstStyle/>
          <a:p>
            <a:r>
              <a:rPr lang="id-ID" dirty="0">
                <a:solidFill>
                  <a:schemeClr val="bg1"/>
                </a:solidFill>
              </a:rPr>
              <a:t>Pertemuan 2</a:t>
            </a:r>
          </a:p>
          <a:p>
            <a:r>
              <a:rPr lang="id-ID" dirty="0">
                <a:solidFill>
                  <a:schemeClr val="bg1"/>
                </a:solidFill>
              </a:rPr>
              <a:t>Dr. Dedi Trisnawarman</a:t>
            </a:r>
            <a:endParaRPr lang="en-US" dirty="0">
              <a:solidFill>
                <a:schemeClr val="bg1"/>
              </a:solidFill>
            </a:endParaRPr>
          </a:p>
        </p:txBody>
      </p:sp>
    </p:spTree>
    <p:extLst>
      <p:ext uri="{BB962C8B-B14F-4D97-AF65-F5344CB8AC3E}">
        <p14:creationId xmlns:p14="http://schemas.microsoft.com/office/powerpoint/2010/main" val="99508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38B9-F64E-44CD-9BA9-16D3FC6D4FD0}"/>
              </a:ext>
            </a:extLst>
          </p:cNvPr>
          <p:cNvSpPr>
            <a:spLocks noGrp="1"/>
          </p:cNvSpPr>
          <p:nvPr>
            <p:ph type="title"/>
          </p:nvPr>
        </p:nvSpPr>
        <p:spPr/>
        <p:txBody>
          <a:bodyPr/>
          <a:lstStyle/>
          <a:p>
            <a:r>
              <a:rPr lang="en-US" dirty="0"/>
              <a:t>Dimensional Modeling (DM) </a:t>
            </a:r>
          </a:p>
        </p:txBody>
      </p:sp>
      <p:sp>
        <p:nvSpPr>
          <p:cNvPr id="3" name="Content Placeholder 2">
            <a:extLst>
              <a:ext uri="{FF2B5EF4-FFF2-40B4-BE49-F238E27FC236}">
                <a16:creationId xmlns:a16="http://schemas.microsoft.com/office/drawing/2014/main" id="{1ADF481D-80BB-4FC7-AFDB-42D7A2CB8196}"/>
              </a:ext>
            </a:extLst>
          </p:cNvPr>
          <p:cNvSpPr>
            <a:spLocks noGrp="1"/>
          </p:cNvSpPr>
          <p:nvPr>
            <p:ph idx="1"/>
          </p:nvPr>
        </p:nvSpPr>
        <p:spPr/>
        <p:txBody>
          <a:bodyPr>
            <a:normAutofit fontScale="70000" lnSpcReduction="20000"/>
          </a:bodyPr>
          <a:lstStyle/>
          <a:p>
            <a:r>
              <a:rPr lang="id-ID" dirty="0" err="1"/>
              <a:t>Dimensional</a:t>
            </a:r>
            <a:r>
              <a:rPr lang="id-ID" dirty="0"/>
              <a:t> Modeling (DM) adalah teknik struktur data yang dioptimalkan untuk penyimpanan data di Data </a:t>
            </a:r>
            <a:r>
              <a:rPr lang="id-ID" dirty="0" err="1"/>
              <a:t>warehouse</a:t>
            </a:r>
            <a:r>
              <a:rPr lang="id-ID" dirty="0"/>
              <a:t>. Tujuan pemodelan dimensi adalah untuk mengoptimalkan </a:t>
            </a:r>
            <a:r>
              <a:rPr lang="id-ID" dirty="0" err="1"/>
              <a:t>database</a:t>
            </a:r>
            <a:r>
              <a:rPr lang="id-ID" dirty="0"/>
              <a:t> agar pengambilan data lebih cepat. Konsep </a:t>
            </a:r>
            <a:r>
              <a:rPr lang="id-ID" dirty="0" err="1"/>
              <a:t>Dimensional</a:t>
            </a:r>
            <a:r>
              <a:rPr lang="id-ID" dirty="0"/>
              <a:t> Modeling dikembangkan oleh Ralph Kimball dan terdiri dari tabel “fakta” ​​dan “dimensi”.</a:t>
            </a:r>
          </a:p>
          <a:p>
            <a:r>
              <a:rPr lang="id-ID" dirty="0"/>
              <a:t>Model dimensi dalam gudang data dirancang untuk membaca, meringkas, menganalisis informasi numerik seperti nilai, saldo, jumlah, bobot, dll. Di gudang data. Sebaliknya, model relasi dioptimalkan untuk penambahan, pembaruan, dan penghapusan data dalam Sistem Transaksi Online waktu nyata.</a:t>
            </a:r>
          </a:p>
          <a:p>
            <a:r>
              <a:rPr lang="id-ID" dirty="0"/>
              <a:t>Model dimensi dan relasional ini memiliki cara penyimpanan data yang unik yang memiliki keunggulan tertentu.</a:t>
            </a:r>
          </a:p>
          <a:p>
            <a:r>
              <a:rPr lang="id-ID" dirty="0"/>
              <a:t>Misalnya, dalam mode relasional, normalisasi dan model ER mengurangi </a:t>
            </a:r>
            <a:r>
              <a:rPr lang="id-ID" dirty="0" err="1"/>
              <a:t>redundansi</a:t>
            </a:r>
            <a:r>
              <a:rPr lang="id-ID" dirty="0"/>
              <a:t> dalam data. Sebaliknya model </a:t>
            </a:r>
            <a:r>
              <a:rPr lang="id-ID" dirty="0" err="1"/>
              <a:t>dimensional</a:t>
            </a:r>
            <a:r>
              <a:rPr lang="id-ID" dirty="0"/>
              <a:t> pada data </a:t>
            </a:r>
            <a:r>
              <a:rPr lang="id-ID" dirty="0" err="1"/>
              <a:t>warehouse</a:t>
            </a:r>
            <a:r>
              <a:rPr lang="id-ID" dirty="0"/>
              <a:t> mengatur data sedemikian rupa sehingga lebih mudah untuk mengambil informasi dan menghasilkan laporan.</a:t>
            </a:r>
          </a:p>
          <a:p>
            <a:r>
              <a:rPr lang="id-ID" dirty="0"/>
              <a:t>Oleh karena itu, model Dimensi digunakan dalam sistem gudang data dan tidak cocok untuk sistem relasional.</a:t>
            </a:r>
            <a:endParaRPr lang="en-US" dirty="0"/>
          </a:p>
        </p:txBody>
      </p:sp>
    </p:spTree>
    <p:extLst>
      <p:ext uri="{BB962C8B-B14F-4D97-AF65-F5344CB8AC3E}">
        <p14:creationId xmlns:p14="http://schemas.microsoft.com/office/powerpoint/2010/main" val="2698591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EBD6749266844786316342CD0704CE" ma:contentTypeVersion="5" ma:contentTypeDescription="Create a new document." ma:contentTypeScope="" ma:versionID="5d516395af52711cecba8b60c77bd215">
  <xsd:schema xmlns:xsd="http://www.w3.org/2001/XMLSchema" xmlns:xs="http://www.w3.org/2001/XMLSchema" xmlns:p="http://schemas.microsoft.com/office/2006/metadata/properties" xmlns:ns2="2144e1c1-3a36-48c8-9af7-6503f42bd087" targetNamespace="http://schemas.microsoft.com/office/2006/metadata/properties" ma:root="true" ma:fieldsID="eecc0203114299df802f8566d535aa10" ns2:_="">
    <xsd:import namespace="2144e1c1-3a36-48c8-9af7-6503f42bd08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44e1c1-3a36-48c8-9af7-6503f42bd0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7F158BD-DF90-49FE-8027-921F646EF1A6}"/>
</file>

<file path=customXml/itemProps2.xml><?xml version="1.0" encoding="utf-8"?>
<ds:datastoreItem xmlns:ds="http://schemas.openxmlformats.org/officeDocument/2006/customXml" ds:itemID="{3086C2E2-D843-41E3-997E-E62967EEDA34}"/>
</file>

<file path=customXml/itemProps3.xml><?xml version="1.0" encoding="utf-8"?>
<ds:datastoreItem xmlns:ds="http://schemas.openxmlformats.org/officeDocument/2006/customXml" ds:itemID="{BC86D0B9-A21C-424E-B150-C4A970A0B34D}"/>
</file>

<file path=docProps/app.xml><?xml version="1.0" encoding="utf-8"?>
<Properties xmlns="http://schemas.openxmlformats.org/officeDocument/2006/extended-properties" xmlns:vt="http://schemas.openxmlformats.org/officeDocument/2006/docPropsVTypes">
  <TotalTime>152</TotalTime>
  <Words>184</Words>
  <Application>Microsoft Office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Dimensional Modeling in Data Warehouse</vt:lpstr>
      <vt:lpstr>Dimensional Modeling (DM)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ETL</dc:title>
  <dc:creator>dedi trisnawarman</dc:creator>
  <cp:lastModifiedBy>dedi trisnawarman</cp:lastModifiedBy>
  <cp:revision>7</cp:revision>
  <dcterms:created xsi:type="dcterms:W3CDTF">2021-01-26T04:47:34Z</dcterms:created>
  <dcterms:modified xsi:type="dcterms:W3CDTF">2021-01-26T07:20:19Z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0x0101006DEBD6749266844786316342CD0704CE</vt:lpwstr>
  </property>
</Properties>
</file>