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Functional and Nonfunctional</a:t>
            </a:r>
            <a:br>
              <a:rPr lang="id-ID" sz="4800" dirty="0">
                <a:solidFill>
                  <a:schemeClr val="bg1"/>
                </a:solidFill>
              </a:rPr>
            </a:br>
            <a:r>
              <a:rPr lang="id-ID" sz="4800" dirty="0">
                <a:solidFill>
                  <a:schemeClr val="bg1"/>
                </a:solidFill>
              </a:rPr>
              <a:t>Requirements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4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DE2D22-1E70-4A5A-ADF5-949584C6B3F7}"/>
</file>

<file path=customXml/itemProps2.xml><?xml version="1.0" encoding="utf-8"?>
<ds:datastoreItem xmlns:ds="http://schemas.openxmlformats.org/officeDocument/2006/customXml" ds:itemID="{4358BDFE-950D-4022-B6F2-FF9523761E13}"/>
</file>

<file path=customXml/itemProps3.xml><?xml version="1.0" encoding="utf-8"?>
<ds:datastoreItem xmlns:ds="http://schemas.openxmlformats.org/officeDocument/2006/customXml" ds:itemID="{A3A40DA8-6C71-4454-813E-89F7DD769A2B}"/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1354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Functional and Nonfunctional Requirements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13</cp:revision>
  <dcterms:created xsi:type="dcterms:W3CDTF">2020-07-02T17:15:47Z</dcterms:created>
  <dcterms:modified xsi:type="dcterms:W3CDTF">2020-12-05T03:33:24Z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