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Ujian Tengah Semester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8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191F7B-744E-4D88-A213-26F299BA79B0}"/>
</file>

<file path=customXml/itemProps2.xml><?xml version="1.0" encoding="utf-8"?>
<ds:datastoreItem xmlns:ds="http://schemas.openxmlformats.org/officeDocument/2006/customXml" ds:itemID="{73FCB6E2-0C16-4B4D-94DC-69FEC42CBF0C}"/>
</file>

<file path=customXml/itemProps3.xml><?xml version="1.0" encoding="utf-8"?>
<ds:datastoreItem xmlns:ds="http://schemas.openxmlformats.org/officeDocument/2006/customXml" ds:itemID="{2268838F-2B98-4FB8-941F-41C7EBF492A6}"/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1352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Ujian Tengah Semester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16</cp:revision>
  <dcterms:created xsi:type="dcterms:W3CDTF">2020-07-02T17:15:47Z</dcterms:created>
  <dcterms:modified xsi:type="dcterms:W3CDTF">2020-12-05T03:35:12Z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