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Populating the Data Warehouse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9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E6B318-9C50-4C22-ABD5-948AED96A33D}"/>
</file>

<file path=customXml/itemProps2.xml><?xml version="1.0" encoding="utf-8"?>
<ds:datastoreItem xmlns:ds="http://schemas.openxmlformats.org/officeDocument/2006/customXml" ds:itemID="{7F4F6743-563A-40EE-A947-777A8CA395B5}"/>
</file>

<file path=customXml/itemProps3.xml><?xml version="1.0" encoding="utf-8"?>
<ds:datastoreItem xmlns:ds="http://schemas.openxmlformats.org/officeDocument/2006/customXml" ds:itemID="{F2D94FC5-3596-4408-B16D-0A5F26948BB9}"/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1353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Populating the Data Warehouse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18</cp:revision>
  <dcterms:created xsi:type="dcterms:W3CDTF">2020-07-02T17:15:47Z</dcterms:created>
  <dcterms:modified xsi:type="dcterms:W3CDTF">2020-12-05T03:36:05Z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