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674F5C-F5F0-4B70-8F3F-43CFEDDBC35B}" v="7" dt="2021-02-07T01:54:40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tap" userId="917c9600df60b3e3" providerId="LiveId" clId="{F8674F5C-F5F0-4B70-8F3F-43CFEDDBC35B}"/>
    <pc:docChg chg="undo custSel addSld delSld modSld">
      <pc:chgData name="Manatap" userId="917c9600df60b3e3" providerId="LiveId" clId="{F8674F5C-F5F0-4B70-8F3F-43CFEDDBC35B}" dt="2021-02-07T01:55:01.506" v="73" actId="20577"/>
      <pc:docMkLst>
        <pc:docMk/>
      </pc:docMkLst>
      <pc:sldChg chg="addSp delSp modSp mod">
        <pc:chgData name="Manatap" userId="917c9600df60b3e3" providerId="LiveId" clId="{F8674F5C-F5F0-4B70-8F3F-43CFEDDBC35B}" dt="2021-02-07T01:55:01.506" v="73" actId="20577"/>
        <pc:sldMkLst>
          <pc:docMk/>
          <pc:sldMk cId="99508865" sldId="256"/>
        </pc:sldMkLst>
        <pc:spChg chg="add del">
          <ac:chgData name="Manatap" userId="917c9600df60b3e3" providerId="LiveId" clId="{F8674F5C-F5F0-4B70-8F3F-43CFEDDBC35B}" dt="2021-02-07T01:54:36.622" v="8" actId="478"/>
          <ac:spMkLst>
            <pc:docMk/>
            <pc:sldMk cId="99508865" sldId="256"/>
            <ac:spMk id="2" creationId="{00000000-0000-0000-0000-000000000000}"/>
          </ac:spMkLst>
        </pc:spChg>
        <pc:spChg chg="add del">
          <ac:chgData name="Manatap" userId="917c9600df60b3e3" providerId="LiveId" clId="{F8674F5C-F5F0-4B70-8F3F-43CFEDDBC35B}" dt="2021-02-07T01:54:36.622" v="8" actId="478"/>
          <ac:spMkLst>
            <pc:docMk/>
            <pc:sldMk cId="99508865" sldId="256"/>
            <ac:spMk id="3" creationId="{00000000-0000-0000-0000-000000000000}"/>
          </ac:spMkLst>
        </pc:spChg>
        <pc:spChg chg="add del mod">
          <ac:chgData name="Manatap" userId="917c9600df60b3e3" providerId="LiveId" clId="{F8674F5C-F5F0-4B70-8F3F-43CFEDDBC35B}" dt="2021-02-07T01:54:30.398" v="7" actId="478"/>
          <ac:spMkLst>
            <pc:docMk/>
            <pc:sldMk cId="99508865" sldId="256"/>
            <ac:spMk id="5" creationId="{44E5504E-A0D5-40C4-B315-19F0FE282156}"/>
          </ac:spMkLst>
        </pc:spChg>
        <pc:spChg chg="add del mod">
          <ac:chgData name="Manatap" userId="917c9600df60b3e3" providerId="LiveId" clId="{F8674F5C-F5F0-4B70-8F3F-43CFEDDBC35B}" dt="2021-02-07T01:54:30.398" v="7" actId="478"/>
          <ac:spMkLst>
            <pc:docMk/>
            <pc:sldMk cId="99508865" sldId="256"/>
            <ac:spMk id="7" creationId="{7D3531D5-7003-4832-871E-9388BAF36A8B}"/>
          </ac:spMkLst>
        </pc:spChg>
        <pc:spChg chg="add del mod">
          <ac:chgData name="Manatap" userId="917c9600df60b3e3" providerId="LiveId" clId="{F8674F5C-F5F0-4B70-8F3F-43CFEDDBC35B}" dt="2021-02-07T01:54:26.495" v="4"/>
          <ac:spMkLst>
            <pc:docMk/>
            <pc:sldMk cId="99508865" sldId="256"/>
            <ac:spMk id="8" creationId="{186E9148-F25C-4ABE-8F41-67E9D3C38B04}"/>
          </ac:spMkLst>
        </pc:spChg>
        <pc:spChg chg="add del mod">
          <ac:chgData name="Manatap" userId="917c9600df60b3e3" providerId="LiveId" clId="{F8674F5C-F5F0-4B70-8F3F-43CFEDDBC35B}" dt="2021-02-07T01:54:26.495" v="4"/>
          <ac:spMkLst>
            <pc:docMk/>
            <pc:sldMk cId="99508865" sldId="256"/>
            <ac:spMk id="9" creationId="{2F6E365C-230D-4BE2-AA5A-FDD8B25FDC46}"/>
          </ac:spMkLst>
        </pc:spChg>
        <pc:spChg chg="add del mod">
          <ac:chgData name="Manatap" userId="917c9600df60b3e3" providerId="LiveId" clId="{F8674F5C-F5F0-4B70-8F3F-43CFEDDBC35B}" dt="2021-02-07T01:54:29.706" v="6"/>
          <ac:spMkLst>
            <pc:docMk/>
            <pc:sldMk cId="99508865" sldId="256"/>
            <ac:spMk id="10" creationId="{6264BEB0-88E8-4020-8106-82E06F9F03FA}"/>
          </ac:spMkLst>
        </pc:spChg>
        <pc:spChg chg="add del mod">
          <ac:chgData name="Manatap" userId="917c9600df60b3e3" providerId="LiveId" clId="{F8674F5C-F5F0-4B70-8F3F-43CFEDDBC35B}" dt="2021-02-07T01:54:29.706" v="6"/>
          <ac:spMkLst>
            <pc:docMk/>
            <pc:sldMk cId="99508865" sldId="256"/>
            <ac:spMk id="11" creationId="{8394F041-70CC-49F3-A2E6-967C64ECE1A4}"/>
          </ac:spMkLst>
        </pc:spChg>
        <pc:spChg chg="add del mod">
          <ac:chgData name="Manatap" userId="917c9600df60b3e3" providerId="LiveId" clId="{F8674F5C-F5F0-4B70-8F3F-43CFEDDBC35B}" dt="2021-02-07T01:54:40.146" v="9" actId="478"/>
          <ac:spMkLst>
            <pc:docMk/>
            <pc:sldMk cId="99508865" sldId="256"/>
            <ac:spMk id="13" creationId="{4A21897C-1BC3-49B3-A0EB-C636822D7C20}"/>
          </ac:spMkLst>
        </pc:spChg>
        <pc:spChg chg="add del mod">
          <ac:chgData name="Manatap" userId="917c9600df60b3e3" providerId="LiveId" clId="{F8674F5C-F5F0-4B70-8F3F-43CFEDDBC35B}" dt="2021-02-07T01:54:40.146" v="9" actId="478"/>
          <ac:spMkLst>
            <pc:docMk/>
            <pc:sldMk cId="99508865" sldId="256"/>
            <ac:spMk id="15" creationId="{E24E4124-21EB-47C5-A3AC-3DEFE550BA7E}"/>
          </ac:spMkLst>
        </pc:spChg>
        <pc:spChg chg="add mod">
          <ac:chgData name="Manatap" userId="917c9600df60b3e3" providerId="LiveId" clId="{F8674F5C-F5F0-4B70-8F3F-43CFEDDBC35B}" dt="2021-02-07T01:54:40.919" v="10"/>
          <ac:spMkLst>
            <pc:docMk/>
            <pc:sldMk cId="99508865" sldId="256"/>
            <ac:spMk id="16" creationId="{9E88FF8D-91E5-496A-905D-47B18F1C4488}"/>
          </ac:spMkLst>
        </pc:spChg>
        <pc:spChg chg="add mod">
          <ac:chgData name="Manatap" userId="917c9600df60b3e3" providerId="LiveId" clId="{F8674F5C-F5F0-4B70-8F3F-43CFEDDBC35B}" dt="2021-02-07T01:55:01.506" v="73" actId="20577"/>
          <ac:spMkLst>
            <pc:docMk/>
            <pc:sldMk cId="99508865" sldId="256"/>
            <ac:spMk id="17" creationId="{941E02D2-48C0-448A-BBA2-A7F9A1B25B41}"/>
          </ac:spMkLst>
        </pc:spChg>
      </pc:sldChg>
      <pc:sldChg chg="add del setBg">
        <pc:chgData name="Manatap" userId="917c9600df60b3e3" providerId="LiveId" clId="{F8674F5C-F5F0-4B70-8F3F-43CFEDDBC35B}" dt="2021-02-07T01:54:14.048" v="1"/>
        <pc:sldMkLst>
          <pc:docMk/>
          <pc:sldMk cId="6031666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9E88FF8D-91E5-496A-905D-47B18F1C4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Development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941E02D2-48C0-448A-BBA2-A7F9A1B25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01 </a:t>
            </a:r>
            <a:r>
              <a:rPr lang="en-US" sz="2800" dirty="0" err="1">
                <a:solidFill>
                  <a:schemeClr val="bg1"/>
                </a:solidFill>
              </a:rPr>
              <a:t>Rekayasa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Perangkat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Lunak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Zyad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Rusdi</a:t>
            </a:r>
            <a:r>
              <a:rPr lang="en-US" sz="2200" dirty="0">
                <a:solidFill>
                  <a:schemeClr val="bg1"/>
                </a:solidFill>
              </a:rPr>
              <a:t>, S.T., </a:t>
            </a:r>
            <a:r>
              <a:rPr lang="en-US" sz="2200" dirty="0" err="1" smtClean="0">
                <a:solidFill>
                  <a:schemeClr val="bg1"/>
                </a:solidFill>
              </a:rPr>
              <a:t>M.Kom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Pengembangan</a:t>
            </a:r>
            <a:r>
              <a:rPr lang="en-US" dirty="0"/>
              <a:t>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u="sng" dirty="0" err="1"/>
              <a:t>Definisi</a:t>
            </a:r>
            <a:r>
              <a:rPr lang="en-US" b="1" u="sng" dirty="0"/>
              <a:t> </a:t>
            </a:r>
            <a:r>
              <a:rPr lang="en-US" b="1" u="sng" dirty="0" err="1"/>
              <a:t>Klasik</a:t>
            </a:r>
            <a:r>
              <a:rPr lang="en-US" b="1" u="sng" dirty="0"/>
              <a:t> (1969) :</a:t>
            </a:r>
            <a:endParaRPr lang="en-US" sz="3600" b="1" dirty="0"/>
          </a:p>
          <a:p>
            <a:pPr lvl="1"/>
            <a:r>
              <a:rPr lang="en-US" b="1" dirty="0" err="1"/>
              <a:t>Pengembangan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penggunaan</a:t>
            </a:r>
            <a:r>
              <a:rPr lang="en-US" b="1" dirty="0"/>
              <a:t> </a:t>
            </a:r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pengembangan</a:t>
            </a:r>
            <a:r>
              <a:rPr lang="en-US" b="1" dirty="0"/>
              <a:t> </a:t>
            </a:r>
            <a:r>
              <a:rPr lang="en-US" b="1" dirty="0" err="1"/>
              <a:t>suara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memperleh</a:t>
            </a:r>
            <a:r>
              <a:rPr lang="en-US" b="1" dirty="0"/>
              <a:t> software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ekonomis</a:t>
            </a:r>
            <a:r>
              <a:rPr lang="en-US" b="1" dirty="0"/>
              <a:t> yang </a:t>
            </a:r>
            <a:r>
              <a:rPr lang="en-US" b="1" dirty="0" err="1"/>
              <a:t>reliabel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bekerja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efesien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err="1"/>
              <a:t>nyata</a:t>
            </a:r>
            <a:r>
              <a:rPr lang="en-US" b="1" dirty="0"/>
              <a:t>.</a:t>
            </a:r>
            <a:endParaRPr lang="en-US" sz="3200" b="1" dirty="0"/>
          </a:p>
          <a:p>
            <a:pPr lvl="0"/>
            <a:r>
              <a:rPr lang="en-US" b="1" u="sng" dirty="0" err="1"/>
              <a:t>Definisi</a:t>
            </a:r>
            <a:r>
              <a:rPr lang="en-US" b="1" u="sng" dirty="0"/>
              <a:t> IEEE (1993) :</a:t>
            </a:r>
            <a:endParaRPr lang="en-US" sz="3600" b="1" dirty="0"/>
          </a:p>
          <a:p>
            <a:pPr lvl="1"/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sebuah</a:t>
            </a:r>
            <a:r>
              <a:rPr lang="en-US" b="1" dirty="0"/>
              <a:t> </a:t>
            </a:r>
            <a:r>
              <a:rPr lang="en-US" b="1" dirty="0" err="1"/>
              <a:t>pendekatan</a:t>
            </a:r>
            <a:r>
              <a:rPr lang="en-US" b="1" dirty="0"/>
              <a:t> </a:t>
            </a:r>
            <a:r>
              <a:rPr lang="en-US" b="1" dirty="0" err="1"/>
              <a:t>kuantifiabel</a:t>
            </a:r>
            <a:r>
              <a:rPr lang="en-US" b="1" dirty="0"/>
              <a:t>, </a:t>
            </a:r>
            <a:r>
              <a:rPr lang="en-US" b="1" dirty="0" err="1"/>
              <a:t>disiplin</a:t>
            </a:r>
            <a:r>
              <a:rPr lang="en-US" b="1" dirty="0"/>
              <a:t>,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sistematis</a:t>
            </a:r>
            <a:r>
              <a:rPr lang="en-US" b="1" dirty="0"/>
              <a:t> </a:t>
            </a:r>
            <a:r>
              <a:rPr lang="en-US" b="1" dirty="0" err="1"/>
              <a:t>kepada</a:t>
            </a:r>
            <a:r>
              <a:rPr lang="en-US" b="1" dirty="0"/>
              <a:t> </a:t>
            </a:r>
            <a:r>
              <a:rPr lang="en-US" b="1" dirty="0" err="1"/>
              <a:t>pengembangan</a:t>
            </a:r>
            <a:r>
              <a:rPr lang="en-US" b="1" dirty="0"/>
              <a:t>, </a:t>
            </a:r>
            <a:r>
              <a:rPr lang="en-US" b="1" dirty="0" err="1"/>
              <a:t>operasi</a:t>
            </a:r>
            <a:r>
              <a:rPr lang="en-US" b="1" dirty="0"/>
              <a:t>, </a:t>
            </a:r>
            <a:r>
              <a:rPr lang="en-US" b="1" dirty="0" err="1"/>
              <a:t>dan</a:t>
            </a:r>
            <a:r>
              <a:rPr lang="en-US" b="1" dirty="0"/>
              <a:t>  software; </a:t>
            </a:r>
            <a:r>
              <a:rPr lang="en-US" b="1" dirty="0" err="1"/>
              <a:t>yaitu</a:t>
            </a:r>
            <a:r>
              <a:rPr lang="en-US" b="1" dirty="0"/>
              <a:t> </a:t>
            </a:r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Software Engineering </a:t>
            </a:r>
            <a:endParaRPr lang="en-US" sz="3200" b="1" dirty="0"/>
          </a:p>
          <a:p>
            <a:pPr lvl="1"/>
            <a:r>
              <a:rPr lang="en-US" b="1" dirty="0" err="1"/>
              <a:t>Studi</a:t>
            </a:r>
            <a:r>
              <a:rPr lang="en-US" b="1" dirty="0"/>
              <a:t> </a:t>
            </a:r>
            <a:r>
              <a:rPr lang="en-US" b="1" dirty="0" err="1"/>
              <a:t>tentang</a:t>
            </a:r>
            <a:r>
              <a:rPr lang="en-US" b="1" dirty="0"/>
              <a:t> </a:t>
            </a:r>
            <a:r>
              <a:rPr lang="en-US" b="1" dirty="0" err="1"/>
              <a:t>pendekatan-pendekatan</a:t>
            </a:r>
            <a:r>
              <a:rPr lang="en-US" b="1" dirty="0"/>
              <a:t> </a:t>
            </a:r>
            <a:r>
              <a:rPr lang="en-US" b="1" dirty="0" err="1"/>
              <a:t>seperti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point </a:t>
            </a:r>
            <a:r>
              <a:rPr lang="en-US" b="1" dirty="0" err="1"/>
              <a:t>diatas</a:t>
            </a:r>
            <a:endParaRPr lang="en-US" sz="3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Proses, </a:t>
            </a:r>
            <a:r>
              <a:rPr lang="en-US" b="1" dirty="0" err="1"/>
              <a:t>Metode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alat</a:t>
            </a:r>
            <a:r>
              <a:rPr lang="en-US" b="1" dirty="0"/>
              <a:t> Bantu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18" y="2016371"/>
            <a:ext cx="7095913" cy="2850118"/>
          </a:xfrm>
        </p:spPr>
      </p:pic>
    </p:spTree>
    <p:extLst>
      <p:ext uri="{BB962C8B-B14F-4D97-AF65-F5344CB8AC3E}">
        <p14:creationId xmlns:p14="http://schemas.microsoft.com/office/powerpoint/2010/main" val="198592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Proses,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Bantu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b="1" dirty="0" err="1"/>
              <a:t>Banyak</a:t>
            </a:r>
            <a:r>
              <a:rPr lang="en-US" b="1" dirty="0"/>
              <a:t> </a:t>
            </a:r>
            <a:r>
              <a:rPr lang="en-US" b="1" dirty="0" err="1"/>
              <a:t>pendekatan</a:t>
            </a:r>
            <a:r>
              <a:rPr lang="en-US" b="1" dirty="0"/>
              <a:t> </a:t>
            </a:r>
            <a:r>
              <a:rPr lang="en-US" b="1" dirty="0" err="1"/>
              <a:t>keteknikan</a:t>
            </a:r>
            <a:r>
              <a:rPr lang="en-US" b="1" dirty="0"/>
              <a:t> </a:t>
            </a:r>
            <a:r>
              <a:rPr lang="en-US" b="1" dirty="0" err="1"/>
              <a:t>harus</a:t>
            </a:r>
            <a:r>
              <a:rPr lang="en-US" b="1" dirty="0"/>
              <a:t> </a:t>
            </a:r>
            <a:r>
              <a:rPr lang="en-US" b="1" dirty="0" err="1"/>
              <a:t>berada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sebuah</a:t>
            </a:r>
            <a:r>
              <a:rPr lang="en-US" b="1" dirty="0"/>
              <a:t> </a:t>
            </a:r>
            <a:r>
              <a:rPr lang="en-US" b="1" dirty="0" err="1"/>
              <a:t>komitmen</a:t>
            </a:r>
            <a:r>
              <a:rPr lang="en-US" b="1" dirty="0"/>
              <a:t> </a:t>
            </a:r>
            <a:r>
              <a:rPr lang="en-US" b="1" dirty="0" err="1"/>
              <a:t>dasar</a:t>
            </a:r>
            <a:r>
              <a:rPr lang="en-US" b="1" dirty="0"/>
              <a:t> </a:t>
            </a:r>
            <a:r>
              <a:rPr lang="en-US" b="1" dirty="0" err="1"/>
              <a:t>menuju</a:t>
            </a:r>
            <a:r>
              <a:rPr lang="en-US" b="1" dirty="0"/>
              <a:t> </a:t>
            </a:r>
            <a:r>
              <a:rPr lang="en-US" b="1" dirty="0" err="1"/>
              <a:t>kualitas</a:t>
            </a:r>
            <a:r>
              <a:rPr lang="en-US" b="1" dirty="0"/>
              <a:t>, </a:t>
            </a:r>
            <a:r>
              <a:rPr lang="en-US" b="1" dirty="0" err="1"/>
              <a:t>sehingga</a:t>
            </a:r>
            <a:r>
              <a:rPr lang="en-US" b="1" dirty="0"/>
              <a:t> </a:t>
            </a:r>
            <a:r>
              <a:rPr lang="en-US" b="1" dirty="0" err="1"/>
              <a:t>Dasar</a:t>
            </a:r>
            <a:r>
              <a:rPr lang="en-US" b="1" dirty="0"/>
              <a:t> </a:t>
            </a:r>
            <a:r>
              <a:rPr lang="en-US" b="1" dirty="0" err="1"/>
              <a:t>fondasi</a:t>
            </a:r>
            <a:r>
              <a:rPr lang="en-US" b="1" dirty="0"/>
              <a:t> yang </a:t>
            </a:r>
            <a:r>
              <a:rPr lang="en-US" b="1" dirty="0" err="1"/>
              <a:t>menopang</a:t>
            </a:r>
            <a:r>
              <a:rPr lang="en-US" b="1" dirty="0"/>
              <a:t> Software Engineering (SE)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r>
              <a:rPr lang="en-US" b="1" dirty="0" err="1"/>
              <a:t>kulitas</a:t>
            </a:r>
            <a:r>
              <a:rPr lang="en-US" b="1" dirty="0"/>
              <a:t>.</a:t>
            </a:r>
            <a:endParaRPr lang="en-US" dirty="0"/>
          </a:p>
          <a:p>
            <a:pPr lvl="0"/>
            <a:r>
              <a:rPr lang="en-US" b="1" dirty="0" err="1"/>
              <a:t>Fodasi</a:t>
            </a:r>
            <a:r>
              <a:rPr lang="en-US" b="1" dirty="0"/>
              <a:t> </a:t>
            </a:r>
            <a:r>
              <a:rPr lang="en-US" b="1" dirty="0" err="1"/>
              <a:t>kedua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proses, </a:t>
            </a:r>
            <a:r>
              <a:rPr lang="en-US" b="1" dirty="0" err="1"/>
              <a:t>dimana</a:t>
            </a:r>
            <a:r>
              <a:rPr lang="en-US" b="1" dirty="0"/>
              <a:t> proses-proses </a:t>
            </a:r>
            <a:r>
              <a:rPr lang="en-US" b="1" dirty="0" err="1"/>
              <a:t>pada</a:t>
            </a:r>
            <a:r>
              <a:rPr lang="en-US" b="1" dirty="0"/>
              <a:t> SE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r>
              <a:rPr lang="en-US" b="1" dirty="0" err="1"/>
              <a:t>perekat</a:t>
            </a:r>
            <a:r>
              <a:rPr lang="en-US" b="1" dirty="0"/>
              <a:t> yang </a:t>
            </a:r>
            <a:r>
              <a:rPr lang="en-US" b="1" dirty="0" err="1"/>
              <a:t>menjaga</a:t>
            </a:r>
            <a:r>
              <a:rPr lang="en-US" b="1" dirty="0"/>
              <a:t> </a:t>
            </a:r>
            <a:r>
              <a:rPr lang="en-US" b="1" dirty="0" err="1"/>
              <a:t>bentangan-bentangan</a:t>
            </a:r>
            <a:r>
              <a:rPr lang="en-US" b="1" dirty="0"/>
              <a:t> </a:t>
            </a:r>
            <a:r>
              <a:rPr lang="en-US" b="1" dirty="0" err="1"/>
              <a:t>teknologi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bersama-sama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memungkinkan</a:t>
            </a:r>
            <a:r>
              <a:rPr lang="en-US" b="1" dirty="0"/>
              <a:t> </a:t>
            </a:r>
            <a:r>
              <a:rPr lang="en-US" b="1" dirty="0" err="1"/>
              <a:t>perkembangan</a:t>
            </a:r>
            <a:r>
              <a:rPr lang="en-US" b="1" dirty="0"/>
              <a:t> software computer yang </a:t>
            </a:r>
            <a:r>
              <a:rPr lang="en-US" b="1" dirty="0" err="1"/>
              <a:t>tepat</a:t>
            </a:r>
            <a:r>
              <a:rPr lang="en-US" b="1" dirty="0"/>
              <a:t> </a:t>
            </a:r>
            <a:r>
              <a:rPr lang="en-US" b="1" dirty="0" err="1"/>
              <a:t>waktu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rasional</a:t>
            </a:r>
            <a:r>
              <a:rPr lang="en-US" b="1" dirty="0"/>
              <a:t>. </a:t>
            </a:r>
            <a:endParaRPr lang="en-US" dirty="0"/>
          </a:p>
          <a:p>
            <a:pPr lvl="0"/>
            <a:r>
              <a:rPr lang="en-US" b="1" dirty="0"/>
              <a:t>Proses-proses </a:t>
            </a:r>
            <a:r>
              <a:rPr lang="en-US" b="1" dirty="0" err="1"/>
              <a:t>tesebut</a:t>
            </a:r>
            <a:r>
              <a:rPr lang="en-US" b="1" dirty="0"/>
              <a:t> </a:t>
            </a:r>
            <a:r>
              <a:rPr lang="en-US" b="1" dirty="0" err="1"/>
              <a:t>diatas</a:t>
            </a:r>
            <a:r>
              <a:rPr lang="en-US" b="1" dirty="0"/>
              <a:t> </a:t>
            </a:r>
            <a:r>
              <a:rPr lang="en-US" b="1" dirty="0" err="1"/>
              <a:t>membatasi</a:t>
            </a:r>
            <a:r>
              <a:rPr lang="en-US" b="1" dirty="0"/>
              <a:t> </a:t>
            </a:r>
            <a:r>
              <a:rPr lang="en-US" b="1" dirty="0" err="1"/>
              <a:t>kerja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serangkaian</a:t>
            </a:r>
            <a:r>
              <a:rPr lang="en-US" b="1" dirty="0"/>
              <a:t> area proses </a:t>
            </a:r>
            <a:r>
              <a:rPr lang="en-US" b="1" dirty="0" err="1"/>
              <a:t>kunci</a:t>
            </a:r>
            <a:r>
              <a:rPr lang="en-US" b="1" dirty="0"/>
              <a:t> (key process Area/KPA) yang </a:t>
            </a:r>
            <a:r>
              <a:rPr lang="en-US" b="1" dirty="0" err="1"/>
              <a:t>dibangun</a:t>
            </a:r>
            <a:r>
              <a:rPr lang="en-US" b="1" dirty="0"/>
              <a:t> demi </a:t>
            </a:r>
            <a:r>
              <a:rPr lang="en-US" b="1" dirty="0" err="1"/>
              <a:t>keefektifan</a:t>
            </a:r>
            <a:r>
              <a:rPr lang="en-US" b="1" dirty="0"/>
              <a:t> </a:t>
            </a:r>
            <a:r>
              <a:rPr lang="en-US" b="1" dirty="0" err="1"/>
              <a:t>penyampaian</a:t>
            </a:r>
            <a:r>
              <a:rPr lang="en-US" b="1" dirty="0"/>
              <a:t> </a:t>
            </a:r>
            <a:r>
              <a:rPr lang="en-US" b="1" dirty="0" err="1"/>
              <a:t>teknologi</a:t>
            </a:r>
            <a:r>
              <a:rPr lang="en-US" b="1" dirty="0"/>
              <a:t> </a:t>
            </a:r>
            <a:r>
              <a:rPr lang="en-US" b="1" dirty="0" err="1"/>
              <a:t>pengembangan</a:t>
            </a:r>
            <a:r>
              <a:rPr lang="en-US" b="1" dirty="0"/>
              <a:t> software.</a:t>
            </a:r>
            <a:endParaRPr lang="en-US" dirty="0"/>
          </a:p>
          <a:p>
            <a:pPr lvl="0"/>
            <a:r>
              <a:rPr lang="en-US" b="1" dirty="0" err="1"/>
              <a:t>Motode-metode</a:t>
            </a:r>
            <a:r>
              <a:rPr lang="en-US" b="1" dirty="0"/>
              <a:t> SE </a:t>
            </a:r>
            <a:r>
              <a:rPr lang="en-US" b="1" dirty="0" err="1"/>
              <a:t>memberikan</a:t>
            </a:r>
            <a:r>
              <a:rPr lang="en-US" b="1" dirty="0"/>
              <a:t> </a:t>
            </a:r>
            <a:r>
              <a:rPr lang="en-US" b="1" dirty="0" err="1"/>
              <a:t>teknik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membangun</a:t>
            </a:r>
            <a:r>
              <a:rPr lang="en-US" b="1" dirty="0"/>
              <a:t> software, </a:t>
            </a:r>
            <a:r>
              <a:rPr lang="en-US" b="1" dirty="0" err="1"/>
              <a:t>dimana</a:t>
            </a:r>
            <a:r>
              <a:rPr lang="en-US" b="1" dirty="0"/>
              <a:t> </a:t>
            </a:r>
            <a:r>
              <a:rPr lang="en-US" b="1" dirty="0" err="1"/>
              <a:t>metode-metode</a:t>
            </a:r>
            <a:r>
              <a:rPr lang="en-US" b="1" dirty="0"/>
              <a:t> </a:t>
            </a:r>
            <a:r>
              <a:rPr lang="en-US" b="1" dirty="0" err="1"/>
              <a:t>tersebut</a:t>
            </a:r>
            <a:r>
              <a:rPr lang="en-US" b="1" dirty="0"/>
              <a:t> </a:t>
            </a:r>
            <a:r>
              <a:rPr lang="en-US" b="1" dirty="0" err="1"/>
              <a:t>merupakan</a:t>
            </a:r>
            <a:r>
              <a:rPr lang="en-US" b="1" dirty="0"/>
              <a:t> </a:t>
            </a:r>
            <a:r>
              <a:rPr lang="en-US" b="1" dirty="0" err="1"/>
              <a:t>serangkaian</a:t>
            </a:r>
            <a:r>
              <a:rPr lang="en-US" b="1" dirty="0"/>
              <a:t> </a:t>
            </a:r>
            <a:r>
              <a:rPr lang="en-US" b="1" dirty="0" err="1"/>
              <a:t>tugas</a:t>
            </a:r>
            <a:r>
              <a:rPr lang="en-US" b="1" dirty="0"/>
              <a:t> yang </a:t>
            </a:r>
            <a:r>
              <a:rPr lang="en-US" b="1" dirty="0" err="1"/>
              <a:t>luas</a:t>
            </a:r>
            <a:r>
              <a:rPr lang="en-US" b="1" dirty="0"/>
              <a:t> </a:t>
            </a:r>
            <a:r>
              <a:rPr lang="en-US" b="1" dirty="0" err="1"/>
              <a:t>menyangkut</a:t>
            </a:r>
            <a:r>
              <a:rPr lang="en-US" b="1" dirty="0"/>
              <a:t> </a:t>
            </a:r>
            <a:r>
              <a:rPr lang="en-US" b="1" dirty="0" err="1"/>
              <a:t>analisis</a:t>
            </a:r>
            <a:r>
              <a:rPr lang="en-US" b="1" dirty="0"/>
              <a:t> </a:t>
            </a:r>
            <a:r>
              <a:rPr lang="en-US" b="1" dirty="0" err="1"/>
              <a:t>kebutuhan</a:t>
            </a:r>
            <a:r>
              <a:rPr lang="en-US" b="1" dirty="0"/>
              <a:t> , </a:t>
            </a:r>
            <a:r>
              <a:rPr lang="en-US" b="1" dirty="0" err="1"/>
              <a:t>kontruksi</a:t>
            </a:r>
            <a:r>
              <a:rPr lang="en-US" b="1" dirty="0"/>
              <a:t> program, </a:t>
            </a:r>
            <a:r>
              <a:rPr lang="en-US" b="1" dirty="0" err="1"/>
              <a:t>desain</a:t>
            </a:r>
            <a:r>
              <a:rPr lang="en-US" b="1" dirty="0"/>
              <a:t>, testing </a:t>
            </a:r>
            <a:r>
              <a:rPr lang="en-US" b="1" dirty="0" err="1"/>
              <a:t>dan</a:t>
            </a:r>
            <a:r>
              <a:rPr lang="en-US" b="1" dirty="0"/>
              <a:t> maintain. </a:t>
            </a:r>
            <a:endParaRPr lang="en-US" dirty="0"/>
          </a:p>
          <a:p>
            <a:pPr lvl="0"/>
            <a:r>
              <a:rPr lang="en-US" b="1" dirty="0"/>
              <a:t>SE’s tools </a:t>
            </a:r>
            <a:r>
              <a:rPr lang="en-US" b="1" dirty="0" err="1"/>
              <a:t>memberikan</a:t>
            </a:r>
            <a:r>
              <a:rPr lang="en-US" b="1" dirty="0"/>
              <a:t> </a:t>
            </a:r>
            <a:r>
              <a:rPr lang="en-US" b="1" dirty="0" err="1"/>
              <a:t>topangan</a:t>
            </a:r>
            <a:r>
              <a:rPr lang="en-US" b="1" dirty="0"/>
              <a:t> yang </a:t>
            </a:r>
            <a:r>
              <a:rPr lang="en-US" b="1" dirty="0" err="1"/>
              <a:t>otmatis</a:t>
            </a:r>
            <a:r>
              <a:rPr lang="en-US" b="1" dirty="0"/>
              <a:t> </a:t>
            </a:r>
            <a:r>
              <a:rPr lang="en-US" b="1" dirty="0" err="1"/>
              <a:t>ataupun</a:t>
            </a:r>
            <a:r>
              <a:rPr lang="en-US" b="1" dirty="0"/>
              <a:t> semi </a:t>
            </a:r>
            <a:r>
              <a:rPr lang="en-US" b="1" dirty="0" err="1"/>
              <a:t>otomatis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proses-proses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metode-metode</a:t>
            </a:r>
            <a:r>
              <a:rPr lang="en-US" b="1" dirty="0"/>
              <a:t> yang </a:t>
            </a:r>
            <a:r>
              <a:rPr lang="en-US" b="1" dirty="0" err="1"/>
              <a:t>ada</a:t>
            </a:r>
            <a:r>
              <a:rPr lang="en-US" b="1" dirty="0"/>
              <a:t>.</a:t>
            </a:r>
            <a:endParaRPr lang="en-US" dirty="0"/>
          </a:p>
          <a:p>
            <a:pPr lvl="0"/>
            <a:r>
              <a:rPr lang="en-US" b="1" dirty="0" err="1"/>
              <a:t>Ketika</a:t>
            </a:r>
            <a:r>
              <a:rPr lang="en-US" b="1" dirty="0"/>
              <a:t> tools </a:t>
            </a:r>
            <a:r>
              <a:rPr lang="en-US" b="1" dirty="0" err="1"/>
              <a:t>ditegrasikan</a:t>
            </a:r>
            <a:r>
              <a:rPr lang="en-US" b="1" dirty="0"/>
              <a:t> </a:t>
            </a:r>
            <a:r>
              <a:rPr lang="en-US" b="1" dirty="0" err="1"/>
              <a:t>sehingga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yang </a:t>
            </a:r>
            <a:r>
              <a:rPr lang="en-US" b="1" dirty="0" err="1"/>
              <a:t>diciptakan</a:t>
            </a:r>
            <a:r>
              <a:rPr lang="en-US" b="1" dirty="0"/>
              <a:t> </a:t>
            </a:r>
            <a:r>
              <a:rPr lang="en-US" b="1" dirty="0" err="1"/>
              <a:t>oleh</a:t>
            </a:r>
            <a:r>
              <a:rPr lang="en-US" b="1" dirty="0"/>
              <a:t> </a:t>
            </a:r>
            <a:r>
              <a:rPr lang="en-US" b="1" dirty="0" err="1"/>
              <a:t>suatu</a:t>
            </a:r>
            <a:r>
              <a:rPr lang="en-US" b="1" dirty="0"/>
              <a:t> tool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digunakan</a:t>
            </a:r>
            <a:r>
              <a:rPr lang="en-US" b="1" dirty="0"/>
              <a:t> </a:t>
            </a:r>
            <a:r>
              <a:rPr lang="en-US" b="1" dirty="0" err="1"/>
              <a:t>oleh</a:t>
            </a:r>
            <a:r>
              <a:rPr lang="en-US" b="1" dirty="0"/>
              <a:t> yang lain,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menompang</a:t>
            </a:r>
            <a:r>
              <a:rPr lang="en-US" b="1" dirty="0"/>
              <a:t> software </a:t>
            </a:r>
            <a:r>
              <a:rPr lang="en-US" b="1" dirty="0" err="1"/>
              <a:t>disebut</a:t>
            </a:r>
            <a:r>
              <a:rPr lang="en-US" b="1" dirty="0"/>
              <a:t> CASE.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Padangan</a:t>
            </a:r>
            <a:r>
              <a:rPr lang="en-US" b="1" dirty="0"/>
              <a:t> </a:t>
            </a:r>
            <a:r>
              <a:rPr lang="en-US" b="1" dirty="0" err="1"/>
              <a:t>umum</a:t>
            </a:r>
            <a:r>
              <a:rPr lang="en-US" b="1" dirty="0"/>
              <a:t> Software Engineering.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b="1" dirty="0"/>
              <a:t>Usaha yang </a:t>
            </a:r>
            <a:r>
              <a:rPr lang="en-US" b="1" dirty="0" err="1"/>
              <a:t>berhubungan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SE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dikategorikan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tiga</a:t>
            </a:r>
            <a:r>
              <a:rPr lang="en-US" b="1" dirty="0"/>
              <a:t> </a:t>
            </a:r>
            <a:r>
              <a:rPr lang="en-US" b="1" dirty="0" err="1"/>
              <a:t>fase</a:t>
            </a:r>
            <a:r>
              <a:rPr lang="en-US" b="1" dirty="0"/>
              <a:t> </a:t>
            </a:r>
            <a:r>
              <a:rPr lang="en-US" b="1" dirty="0" err="1"/>
              <a:t>yaitu</a:t>
            </a:r>
            <a:r>
              <a:rPr lang="en-US" b="1" dirty="0"/>
              <a:t> :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b="1" dirty="0" err="1"/>
              <a:t>Fase</a:t>
            </a:r>
            <a:r>
              <a:rPr lang="en-US" b="1" dirty="0"/>
              <a:t> </a:t>
            </a:r>
            <a:r>
              <a:rPr lang="en-US" b="1" dirty="0" err="1"/>
              <a:t>Definisi</a:t>
            </a:r>
            <a:r>
              <a:rPr lang="en-US" b="1" dirty="0"/>
              <a:t>, </a:t>
            </a:r>
            <a:r>
              <a:rPr lang="en-US" b="1" dirty="0" err="1"/>
              <a:t>berfokus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what (</a:t>
            </a:r>
            <a:r>
              <a:rPr lang="en-US" b="1" dirty="0" err="1"/>
              <a:t>apa</a:t>
            </a:r>
            <a:r>
              <a:rPr lang="en-US" b="1" dirty="0"/>
              <a:t>); </a:t>
            </a:r>
            <a:endParaRPr lang="en-US" sz="1800" dirty="0"/>
          </a:p>
          <a:p>
            <a:pPr lvl="1"/>
            <a:r>
              <a:rPr lang="en-US" b="1" dirty="0" err="1"/>
              <a:t>Mengidentifikasi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 err="1"/>
              <a:t>apa</a:t>
            </a:r>
            <a:r>
              <a:rPr lang="en-US" b="1" dirty="0"/>
              <a:t> yang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diproses</a:t>
            </a:r>
            <a:r>
              <a:rPr lang="en-US" b="1" dirty="0"/>
              <a:t>. </a:t>
            </a:r>
            <a:endParaRPr lang="en-US" sz="1600" dirty="0"/>
          </a:p>
          <a:p>
            <a:pPr lvl="1"/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performance </a:t>
            </a:r>
            <a:r>
              <a:rPr lang="en-US" b="1" dirty="0" err="1"/>
              <a:t>apa</a:t>
            </a:r>
            <a:r>
              <a:rPr lang="en-US" b="1" dirty="0"/>
              <a:t> yang </a:t>
            </a:r>
            <a:r>
              <a:rPr lang="en-US" b="1" dirty="0" err="1"/>
              <a:t>dibutuhkan</a:t>
            </a:r>
            <a:r>
              <a:rPr lang="en-US" b="1" dirty="0"/>
              <a:t>,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tingkah</a:t>
            </a:r>
            <a:r>
              <a:rPr lang="en-US" b="1" dirty="0"/>
              <a:t> </a:t>
            </a:r>
            <a:r>
              <a:rPr lang="en-US" b="1" dirty="0" err="1"/>
              <a:t>laku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yang </a:t>
            </a:r>
            <a:r>
              <a:rPr lang="en-US" b="1" dirty="0" err="1"/>
              <a:t>diharapkan</a:t>
            </a:r>
            <a:r>
              <a:rPr lang="en-US" b="1" dirty="0"/>
              <a:t>.</a:t>
            </a:r>
            <a:endParaRPr lang="en-US" sz="1600" dirty="0"/>
          </a:p>
          <a:p>
            <a:pPr lvl="1"/>
            <a:r>
              <a:rPr lang="en-US" b="1" dirty="0"/>
              <a:t>Interface </a:t>
            </a:r>
            <a:r>
              <a:rPr lang="en-US" b="1" dirty="0" err="1"/>
              <a:t>apa</a:t>
            </a:r>
            <a:r>
              <a:rPr lang="en-US" b="1" dirty="0"/>
              <a:t> yang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dibangun</a:t>
            </a:r>
            <a:r>
              <a:rPr lang="en-US" b="1" dirty="0"/>
              <a:t>, </a:t>
            </a:r>
            <a:r>
              <a:rPr lang="en-US" b="1" dirty="0" err="1"/>
              <a:t>batsan</a:t>
            </a:r>
            <a:r>
              <a:rPr lang="en-US" b="1" dirty="0"/>
              <a:t> </a:t>
            </a:r>
            <a:r>
              <a:rPr lang="en-US" b="1" dirty="0" err="1"/>
              <a:t>desain</a:t>
            </a:r>
            <a:r>
              <a:rPr lang="en-US" b="1" dirty="0"/>
              <a:t> </a:t>
            </a:r>
            <a:r>
              <a:rPr lang="en-US" b="1" dirty="0" err="1"/>
              <a:t>apa</a:t>
            </a:r>
            <a:r>
              <a:rPr lang="en-US" b="1" dirty="0"/>
              <a:t> yang </a:t>
            </a:r>
            <a:r>
              <a:rPr lang="en-US" b="1" dirty="0" err="1"/>
              <a:t>ada</a:t>
            </a:r>
            <a:endParaRPr lang="en-US" b="1" dirty="0"/>
          </a:p>
          <a:p>
            <a:pPr marL="514350" lvl="0" indent="-514350">
              <a:buFont typeface="+mj-lt"/>
              <a:buAutoNum type="arabicPeriod"/>
            </a:pPr>
            <a:r>
              <a:rPr lang="en-US" b="1" dirty="0" err="1"/>
              <a:t>Fase</a:t>
            </a:r>
            <a:r>
              <a:rPr lang="en-US" b="1" dirty="0"/>
              <a:t> </a:t>
            </a:r>
            <a:r>
              <a:rPr lang="en-US" b="1" dirty="0" err="1"/>
              <a:t>Pengembangan</a:t>
            </a:r>
            <a:r>
              <a:rPr lang="en-US" b="1" dirty="0"/>
              <a:t>, </a:t>
            </a:r>
            <a:r>
              <a:rPr lang="en-US" b="1" dirty="0" err="1"/>
              <a:t>berfokus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how (</a:t>
            </a:r>
            <a:r>
              <a:rPr lang="en-US" b="1" dirty="0" err="1"/>
              <a:t>bagaimana</a:t>
            </a:r>
            <a:r>
              <a:rPr lang="en-US" b="1" dirty="0"/>
              <a:t>)</a:t>
            </a:r>
            <a:endParaRPr lang="en-US" sz="1800" dirty="0"/>
          </a:p>
          <a:p>
            <a:pPr lvl="1"/>
            <a:r>
              <a:rPr lang="en-US" b="1" dirty="0" err="1"/>
              <a:t>Bagaimana</a:t>
            </a:r>
            <a:r>
              <a:rPr lang="en-US" b="1" dirty="0"/>
              <a:t> data </a:t>
            </a:r>
            <a:r>
              <a:rPr lang="en-US" b="1" dirty="0" err="1"/>
              <a:t>dikonstruksikan</a:t>
            </a:r>
            <a:r>
              <a:rPr lang="en-US" b="1" dirty="0"/>
              <a:t> </a:t>
            </a:r>
            <a:endParaRPr lang="en-US" sz="1400" dirty="0"/>
          </a:p>
          <a:p>
            <a:pPr lvl="1"/>
            <a:r>
              <a:rPr lang="en-US" b="1" dirty="0" err="1"/>
              <a:t>Bagaimana</a:t>
            </a:r>
            <a:r>
              <a:rPr lang="en-US" b="1" dirty="0"/>
              <a:t> </a:t>
            </a:r>
            <a:r>
              <a:rPr lang="en-US" b="1" dirty="0" err="1"/>
              <a:t>fungsi-fungsi</a:t>
            </a:r>
            <a:r>
              <a:rPr lang="en-US" b="1" dirty="0"/>
              <a:t> </a:t>
            </a:r>
            <a:r>
              <a:rPr lang="en-US" b="1" dirty="0" err="1"/>
              <a:t>diimplmentasikan</a:t>
            </a:r>
            <a:r>
              <a:rPr lang="en-US" b="1" dirty="0"/>
              <a:t> </a:t>
            </a:r>
            <a:r>
              <a:rPr lang="en-US" b="1" dirty="0" err="1"/>
              <a:t>sebagain</a:t>
            </a:r>
            <a:r>
              <a:rPr lang="en-US" b="1" dirty="0"/>
              <a:t> </a:t>
            </a:r>
            <a:r>
              <a:rPr lang="en-US" b="1" dirty="0" err="1"/>
              <a:t>sebuah</a:t>
            </a:r>
            <a:r>
              <a:rPr lang="en-US" b="1" dirty="0"/>
              <a:t> </a:t>
            </a:r>
            <a:r>
              <a:rPr lang="en-US" b="1" dirty="0" err="1"/>
              <a:t>arsitektur</a:t>
            </a:r>
            <a:r>
              <a:rPr lang="en-US" b="1" dirty="0"/>
              <a:t> software</a:t>
            </a:r>
            <a:endParaRPr lang="en-US" sz="1400" dirty="0"/>
          </a:p>
          <a:p>
            <a:pPr lvl="1"/>
            <a:r>
              <a:rPr lang="en-US" b="1" dirty="0" err="1"/>
              <a:t>Bagaimana</a:t>
            </a:r>
            <a:r>
              <a:rPr lang="en-US" b="1" dirty="0"/>
              <a:t> interface </a:t>
            </a:r>
            <a:r>
              <a:rPr lang="en-US" b="1" dirty="0" err="1"/>
              <a:t>ditandai</a:t>
            </a:r>
            <a:r>
              <a:rPr lang="en-US" b="1" dirty="0"/>
              <a:t>.</a:t>
            </a:r>
            <a:endParaRPr lang="en-US" sz="1400" dirty="0"/>
          </a:p>
          <a:p>
            <a:pPr lvl="1"/>
            <a:r>
              <a:rPr lang="en-US" b="1" dirty="0" err="1"/>
              <a:t>Bagaimana</a:t>
            </a:r>
            <a:r>
              <a:rPr lang="en-US" b="1" dirty="0"/>
              <a:t> </a:t>
            </a:r>
            <a:r>
              <a:rPr lang="en-US" b="1" dirty="0" err="1"/>
              <a:t>rancangan</a:t>
            </a:r>
            <a:r>
              <a:rPr lang="en-US" b="1" dirty="0"/>
              <a:t> </a:t>
            </a:r>
            <a:r>
              <a:rPr lang="en-US" b="1" dirty="0" err="1"/>
              <a:t>diterjemahkan</a:t>
            </a:r>
            <a:r>
              <a:rPr lang="en-US" b="1" dirty="0"/>
              <a:t> </a:t>
            </a:r>
            <a:r>
              <a:rPr lang="en-US" b="1" dirty="0" err="1"/>
              <a:t>kedalam</a:t>
            </a:r>
            <a:r>
              <a:rPr lang="en-US" b="1" dirty="0"/>
              <a:t> </a:t>
            </a:r>
            <a:r>
              <a:rPr lang="en-US" b="1" dirty="0" err="1"/>
              <a:t>bahasa</a:t>
            </a:r>
            <a:r>
              <a:rPr lang="en-US" b="1" dirty="0"/>
              <a:t> </a:t>
            </a:r>
            <a:r>
              <a:rPr lang="en-US" b="1" dirty="0" err="1"/>
              <a:t>pemrograman</a:t>
            </a:r>
            <a:r>
              <a:rPr lang="en-US" b="1" dirty="0"/>
              <a:t>.</a:t>
            </a:r>
            <a:endParaRPr lang="en-US" sz="1400" dirty="0"/>
          </a:p>
          <a:p>
            <a:pPr lvl="1"/>
            <a:r>
              <a:rPr lang="en-US" b="1" dirty="0" err="1"/>
              <a:t>Bagaimana</a:t>
            </a:r>
            <a:r>
              <a:rPr lang="en-US" b="1" dirty="0"/>
              <a:t> testing </a:t>
            </a:r>
            <a:r>
              <a:rPr lang="en-US" b="1" dirty="0" err="1"/>
              <a:t>dilakukan</a:t>
            </a:r>
            <a:r>
              <a:rPr lang="en-US" b="1" dirty="0"/>
              <a:t>.</a:t>
            </a:r>
            <a:endParaRPr lang="en-US" sz="1400" dirty="0"/>
          </a:p>
          <a:p>
            <a:pPr lvl="1"/>
            <a:r>
              <a:rPr lang="en-US" b="1" dirty="0"/>
              <a:t>Ada </a:t>
            </a:r>
            <a:r>
              <a:rPr lang="en-US" b="1" dirty="0" err="1"/>
              <a:t>empat</a:t>
            </a:r>
            <a:r>
              <a:rPr lang="en-US" b="1" dirty="0"/>
              <a:t> </a:t>
            </a:r>
            <a:r>
              <a:rPr lang="en-US" b="1" dirty="0" err="1"/>
              <a:t>tipe</a:t>
            </a:r>
            <a:r>
              <a:rPr lang="en-US" b="1" dirty="0"/>
              <a:t> </a:t>
            </a:r>
            <a:r>
              <a:rPr lang="en-US" b="1" dirty="0" err="1"/>
              <a:t>perubahan</a:t>
            </a:r>
            <a:r>
              <a:rPr lang="en-US" b="1" dirty="0"/>
              <a:t> yang </a:t>
            </a:r>
            <a:r>
              <a:rPr lang="en-US" b="1" dirty="0" err="1"/>
              <a:t>terjadi</a:t>
            </a:r>
            <a:r>
              <a:rPr lang="en-US" b="1" dirty="0"/>
              <a:t> </a:t>
            </a:r>
            <a:r>
              <a:rPr lang="en-US" b="1" dirty="0" err="1"/>
              <a:t>selama</a:t>
            </a:r>
            <a:r>
              <a:rPr lang="en-US" b="1" dirty="0"/>
              <a:t> </a:t>
            </a:r>
            <a:r>
              <a:rPr lang="en-US" b="1" dirty="0" err="1"/>
              <a:t>fase</a:t>
            </a:r>
            <a:r>
              <a:rPr lang="en-US" b="1" dirty="0"/>
              <a:t> </a:t>
            </a:r>
            <a:r>
              <a:rPr lang="en-US" b="1" dirty="0" err="1"/>
              <a:t>pengembangan</a:t>
            </a:r>
            <a:r>
              <a:rPr lang="en-US" b="1" dirty="0"/>
              <a:t> </a:t>
            </a:r>
            <a:r>
              <a:rPr lang="en-US" b="1" dirty="0" err="1"/>
              <a:t>yaitu</a:t>
            </a:r>
            <a:r>
              <a:rPr lang="en-US" b="1" dirty="0"/>
              <a:t> :</a:t>
            </a:r>
            <a:endParaRPr lang="en-US" sz="1400" dirty="0"/>
          </a:p>
          <a:p>
            <a:pPr lvl="2"/>
            <a:r>
              <a:rPr lang="en-US" b="1" dirty="0" err="1"/>
              <a:t>Koreksi</a:t>
            </a:r>
            <a:endParaRPr lang="en-US" sz="1200" dirty="0"/>
          </a:p>
          <a:p>
            <a:pPr lvl="2"/>
            <a:r>
              <a:rPr lang="en-US" b="1" dirty="0" err="1"/>
              <a:t>Adaptasi</a:t>
            </a:r>
            <a:endParaRPr lang="en-US" sz="1200" dirty="0"/>
          </a:p>
          <a:p>
            <a:pPr lvl="2"/>
            <a:r>
              <a:rPr lang="en-US" b="1" dirty="0"/>
              <a:t>Enhancement (</a:t>
            </a:r>
            <a:r>
              <a:rPr lang="en-US" b="1" dirty="0" err="1"/>
              <a:t>perkembangan</a:t>
            </a:r>
            <a:r>
              <a:rPr lang="en-US" b="1" dirty="0"/>
              <a:t>)</a:t>
            </a:r>
            <a:endParaRPr lang="en-US" sz="1200" dirty="0"/>
          </a:p>
          <a:p>
            <a:pPr lvl="2"/>
            <a:r>
              <a:rPr lang="en-US" b="1" dirty="0" err="1"/>
              <a:t>Pencegahan</a:t>
            </a:r>
            <a:endParaRPr lang="en-US" sz="1200" dirty="0"/>
          </a:p>
          <a:p>
            <a:pPr lvl="1"/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3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 startAt="3"/>
            </a:pPr>
            <a:r>
              <a:rPr lang="en-US" b="1" dirty="0" err="1"/>
              <a:t>Fase</a:t>
            </a:r>
            <a:r>
              <a:rPr lang="en-US" b="1" dirty="0"/>
              <a:t> </a:t>
            </a:r>
            <a:r>
              <a:rPr lang="en-US" b="1" dirty="0" err="1"/>
              <a:t>pemeliharaan</a:t>
            </a:r>
            <a:r>
              <a:rPr lang="en-US" b="1" dirty="0"/>
              <a:t>, </a:t>
            </a:r>
            <a:r>
              <a:rPr lang="en-US" b="1" dirty="0" err="1"/>
              <a:t>berfokus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perubahan</a:t>
            </a:r>
            <a:endParaRPr lang="en-US" dirty="0"/>
          </a:p>
          <a:p>
            <a:pPr lvl="1"/>
            <a:r>
              <a:rPr lang="en-US" b="1" dirty="0" err="1"/>
              <a:t>Koreksi</a:t>
            </a:r>
            <a:r>
              <a:rPr lang="en-US" b="1" dirty="0"/>
              <a:t> </a:t>
            </a:r>
            <a:r>
              <a:rPr lang="en-US" b="1" dirty="0" err="1"/>
              <a:t>kesalahan</a:t>
            </a:r>
            <a:endParaRPr lang="en-US" dirty="0"/>
          </a:p>
          <a:p>
            <a:pPr lvl="1"/>
            <a:r>
              <a:rPr lang="en-US" b="1" dirty="0" err="1"/>
              <a:t>Penyesuaian</a:t>
            </a:r>
            <a:r>
              <a:rPr lang="en-US" b="1" dirty="0"/>
              <a:t> yang </a:t>
            </a:r>
            <a:r>
              <a:rPr lang="en-US" b="1" dirty="0" err="1"/>
              <a:t>dibutuhkan</a:t>
            </a:r>
            <a:r>
              <a:rPr lang="en-US" b="1" dirty="0"/>
              <a:t> </a:t>
            </a:r>
            <a:r>
              <a:rPr lang="en-US" b="1" dirty="0" err="1"/>
              <a:t>ketika</a:t>
            </a:r>
            <a:r>
              <a:rPr lang="en-US" b="1" dirty="0"/>
              <a:t> </a:t>
            </a:r>
            <a:r>
              <a:rPr lang="en-US" b="1" dirty="0" err="1"/>
              <a:t>lingkungan</a:t>
            </a:r>
            <a:r>
              <a:rPr lang="en-US" b="1" dirty="0"/>
              <a:t> software </a:t>
            </a:r>
            <a:r>
              <a:rPr lang="en-US" b="1" dirty="0" err="1"/>
              <a:t>berkembang</a:t>
            </a:r>
            <a:endParaRPr lang="en-US" dirty="0"/>
          </a:p>
          <a:p>
            <a:pPr lvl="1"/>
            <a:r>
              <a:rPr lang="en-US" b="1" dirty="0" err="1"/>
              <a:t>Perubahan</a:t>
            </a:r>
            <a:r>
              <a:rPr lang="en-US" b="1" dirty="0"/>
              <a:t> </a:t>
            </a:r>
            <a:r>
              <a:rPr lang="en-US" b="1" dirty="0" err="1"/>
              <a:t>sehubungan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perkembangan</a:t>
            </a:r>
            <a:r>
              <a:rPr lang="en-US" b="1" dirty="0"/>
              <a:t> </a:t>
            </a:r>
            <a:r>
              <a:rPr lang="en-US" b="1" dirty="0" err="1"/>
              <a:t>disebabkan</a:t>
            </a:r>
            <a:r>
              <a:rPr lang="en-US" b="1" dirty="0"/>
              <a:t> </a:t>
            </a:r>
            <a:r>
              <a:rPr lang="en-US" b="1" dirty="0" err="1"/>
              <a:t>perubahan</a:t>
            </a:r>
            <a:r>
              <a:rPr lang="en-US" b="1" dirty="0"/>
              <a:t> </a:t>
            </a:r>
            <a:r>
              <a:rPr lang="en-US" b="1" dirty="0" err="1"/>
              <a:t>kebutuhan</a:t>
            </a:r>
            <a:r>
              <a:rPr lang="en-US" b="1" dirty="0"/>
              <a:t> user.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1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b="1" dirty="0" err="1"/>
              <a:t>Kematangan</a:t>
            </a:r>
            <a:r>
              <a:rPr lang="en-US" b="1" dirty="0"/>
              <a:t> proses Software </a:t>
            </a:r>
            <a:r>
              <a:rPr lang="en-US" b="1" dirty="0" err="1"/>
              <a:t>dikembangkan</a:t>
            </a:r>
            <a:r>
              <a:rPr lang="en-US" b="1" dirty="0"/>
              <a:t> </a:t>
            </a:r>
            <a:r>
              <a:rPr lang="en-US" b="1" dirty="0" err="1"/>
              <a:t>oleh</a:t>
            </a:r>
            <a:r>
              <a:rPr lang="en-US" b="1" dirty="0"/>
              <a:t> SEI, </a:t>
            </a:r>
            <a:r>
              <a:rPr lang="en-US" b="1" dirty="0" err="1"/>
              <a:t>terdiri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lima </a:t>
            </a:r>
            <a:r>
              <a:rPr lang="en-US" b="1" dirty="0" err="1"/>
              <a:t>tingkatan</a:t>
            </a:r>
            <a:r>
              <a:rPr lang="en-US" b="1" dirty="0"/>
              <a:t> :</a:t>
            </a:r>
            <a:endParaRPr lang="en-US" dirty="0"/>
          </a:p>
          <a:p>
            <a:pPr lvl="1"/>
            <a:r>
              <a:rPr lang="en-US" b="1" dirty="0"/>
              <a:t>Initial</a:t>
            </a:r>
            <a:endParaRPr lang="en-US" dirty="0"/>
          </a:p>
          <a:p>
            <a:pPr lvl="1"/>
            <a:r>
              <a:rPr lang="en-US" b="1" dirty="0"/>
              <a:t>Repeatable</a:t>
            </a:r>
            <a:endParaRPr lang="en-US" dirty="0"/>
          </a:p>
          <a:p>
            <a:pPr lvl="1"/>
            <a:r>
              <a:rPr lang="en-US" b="1" dirty="0"/>
              <a:t>Defined</a:t>
            </a:r>
            <a:endParaRPr lang="en-US" dirty="0"/>
          </a:p>
          <a:p>
            <a:pPr lvl="1"/>
            <a:r>
              <a:rPr lang="en-US" b="1" dirty="0"/>
              <a:t>Managed</a:t>
            </a:r>
            <a:endParaRPr lang="en-US" dirty="0"/>
          </a:p>
          <a:p>
            <a:pPr lvl="1"/>
            <a:r>
              <a:rPr lang="en-US" b="1" dirty="0"/>
              <a:t>Optimizing</a:t>
            </a:r>
            <a:endParaRPr lang="en-US" dirty="0"/>
          </a:p>
          <a:p>
            <a:pPr lvl="0"/>
            <a:r>
              <a:rPr lang="en-US" b="1" dirty="0" err="1"/>
              <a:t>Prinsip-prinsip</a:t>
            </a:r>
            <a:r>
              <a:rPr lang="en-US" b="1" dirty="0"/>
              <a:t> Proses Software.</a:t>
            </a:r>
          </a:p>
          <a:p>
            <a:pPr lvl="1"/>
            <a:r>
              <a:rPr lang="en-US" b="1" dirty="0" err="1"/>
              <a:t>Menjabarkan</a:t>
            </a:r>
            <a:r>
              <a:rPr lang="en-US" b="1" dirty="0"/>
              <a:t> </a:t>
            </a:r>
            <a:r>
              <a:rPr lang="en-US" b="1" dirty="0" err="1"/>
              <a:t>semua</a:t>
            </a:r>
            <a:r>
              <a:rPr lang="en-US" b="1" dirty="0"/>
              <a:t> </a:t>
            </a:r>
            <a:r>
              <a:rPr lang="en-US" b="1" dirty="0" err="1"/>
              <a:t>aktifitas</a:t>
            </a:r>
            <a:r>
              <a:rPr lang="en-US" b="1" dirty="0"/>
              <a:t> </a:t>
            </a:r>
            <a:r>
              <a:rPr lang="en-US" b="1" dirty="0" err="1"/>
              <a:t>utama</a:t>
            </a:r>
            <a:endParaRPr lang="en-US" b="1" dirty="0"/>
          </a:p>
          <a:p>
            <a:pPr lvl="1"/>
            <a:r>
              <a:rPr lang="en-US" b="1" dirty="0" err="1"/>
              <a:t>Penggunaan</a:t>
            </a:r>
            <a:r>
              <a:rPr lang="en-US" b="1" dirty="0"/>
              <a:t> resources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sekumpulan</a:t>
            </a:r>
            <a:r>
              <a:rPr lang="en-US" b="1" dirty="0"/>
              <a:t> </a:t>
            </a:r>
            <a:r>
              <a:rPr lang="en-US" b="1" dirty="0" err="1"/>
              <a:t>batasan</a:t>
            </a:r>
            <a:r>
              <a:rPr lang="en-US" b="1" dirty="0"/>
              <a:t> constraints,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menghasilkan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intermediate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final </a:t>
            </a:r>
            <a:endParaRPr lang="en-US" dirty="0"/>
          </a:p>
          <a:p>
            <a:pPr lvl="1"/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dikomposisikan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subproses</a:t>
            </a:r>
            <a:r>
              <a:rPr lang="en-US" b="1" dirty="0"/>
              <a:t> </a:t>
            </a:r>
            <a:endParaRPr lang="en-US" dirty="0"/>
          </a:p>
          <a:p>
            <a:pPr lvl="1"/>
            <a:r>
              <a:rPr lang="en-US" b="1" dirty="0" err="1"/>
              <a:t>Tiap</a:t>
            </a:r>
            <a:r>
              <a:rPr lang="en-US" b="1" dirty="0"/>
              <a:t> </a:t>
            </a:r>
            <a:r>
              <a:rPr lang="en-US" b="1" dirty="0" err="1"/>
              <a:t>Aktifitas</a:t>
            </a:r>
            <a:r>
              <a:rPr lang="en-US" b="1" dirty="0"/>
              <a:t> </a:t>
            </a:r>
            <a:r>
              <a:rPr lang="en-US" b="1" dirty="0" err="1"/>
              <a:t>mempunyai</a:t>
            </a:r>
            <a:r>
              <a:rPr lang="en-US" b="1" dirty="0"/>
              <a:t> </a:t>
            </a:r>
            <a:r>
              <a:rPr lang="en-US" b="1" dirty="0" err="1"/>
              <a:t>kriteria</a:t>
            </a:r>
            <a:r>
              <a:rPr lang="en-US" b="1" dirty="0"/>
              <a:t> </a:t>
            </a:r>
            <a:r>
              <a:rPr lang="en-US" b="1" dirty="0" err="1"/>
              <a:t>masukan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keluaran</a:t>
            </a:r>
            <a:endParaRPr lang="en-US" dirty="0"/>
          </a:p>
          <a:p>
            <a:pPr lvl="1"/>
            <a:r>
              <a:rPr lang="en-US" b="1" dirty="0" err="1"/>
              <a:t>Aktifitas</a:t>
            </a:r>
            <a:r>
              <a:rPr lang="en-US" b="1" dirty="0"/>
              <a:t> </a:t>
            </a:r>
            <a:r>
              <a:rPr lang="en-US" b="1" dirty="0" err="1"/>
              <a:t>diorganisasikan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urutan</a:t>
            </a:r>
            <a:r>
              <a:rPr lang="en-US" b="1" dirty="0"/>
              <a:t> (sequence)</a:t>
            </a:r>
            <a:endParaRPr lang="en-US" dirty="0"/>
          </a:p>
          <a:p>
            <a:pPr lvl="1"/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sekumpulan</a:t>
            </a:r>
            <a:r>
              <a:rPr lang="en-US" b="1" dirty="0"/>
              <a:t> guiding principles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menjelaskan</a:t>
            </a:r>
            <a:r>
              <a:rPr lang="en-US" b="1" dirty="0"/>
              <a:t> goals </a:t>
            </a:r>
            <a:endParaRPr lang="en-US" dirty="0"/>
          </a:p>
          <a:p>
            <a:pPr lvl="1"/>
            <a:r>
              <a:rPr lang="en-US" b="1" dirty="0"/>
              <a:t>Constraints (</a:t>
            </a:r>
            <a:r>
              <a:rPr lang="en-US" b="1" dirty="0" err="1"/>
              <a:t>batasan</a:t>
            </a:r>
            <a:r>
              <a:rPr lang="en-US" b="1" dirty="0"/>
              <a:t>)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diaplikasikan</a:t>
            </a:r>
            <a:r>
              <a:rPr lang="en-US" b="1" dirty="0"/>
              <a:t> </a:t>
            </a:r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aktifitas</a:t>
            </a:r>
            <a:r>
              <a:rPr lang="en-US" b="1" dirty="0"/>
              <a:t>, resource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Peran</a:t>
            </a:r>
            <a:r>
              <a:rPr lang="en-US" b="1" dirty="0"/>
              <a:t>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2887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b="1" dirty="0" err="1"/>
              <a:t>Softwre</a:t>
            </a:r>
            <a:r>
              <a:rPr lang="en-US" b="1" dirty="0"/>
              <a:t> </a:t>
            </a:r>
            <a:r>
              <a:rPr lang="en-US" b="1" dirty="0" err="1"/>
              <a:t>mempunyai</a:t>
            </a:r>
            <a:r>
              <a:rPr lang="en-US" b="1" dirty="0"/>
              <a:t>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peran</a:t>
            </a:r>
            <a:r>
              <a:rPr lang="en-US" b="1" dirty="0"/>
              <a:t> </a:t>
            </a:r>
            <a:endParaRPr lang="en-US" dirty="0"/>
          </a:p>
          <a:p>
            <a:pPr lvl="1"/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endParaRPr lang="en-US" dirty="0"/>
          </a:p>
          <a:p>
            <a:pPr lvl="1"/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alat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membuat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endParaRPr lang="en-US" dirty="0"/>
          </a:p>
          <a:p>
            <a:pPr lvl="0"/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, software </a:t>
            </a:r>
            <a:r>
              <a:rPr lang="en-US" b="1" dirty="0" err="1"/>
              <a:t>mengantarkan</a:t>
            </a:r>
            <a:r>
              <a:rPr lang="en-US" b="1" dirty="0"/>
              <a:t> </a:t>
            </a:r>
            <a:r>
              <a:rPr lang="en-US" b="1" dirty="0" err="1"/>
              <a:t>potensi</a:t>
            </a:r>
            <a:r>
              <a:rPr lang="en-US" b="1" dirty="0"/>
              <a:t> </a:t>
            </a:r>
            <a:r>
              <a:rPr lang="en-US" b="1" dirty="0" err="1"/>
              <a:t>perhitungan</a:t>
            </a:r>
            <a:r>
              <a:rPr lang="en-US" b="1" dirty="0"/>
              <a:t> yang </a:t>
            </a:r>
            <a:r>
              <a:rPr lang="en-US" b="1" dirty="0" err="1"/>
              <a:t>dibangun</a:t>
            </a:r>
            <a:r>
              <a:rPr lang="en-US" b="1" dirty="0"/>
              <a:t> </a:t>
            </a:r>
            <a:r>
              <a:rPr lang="en-US" b="1" dirty="0" err="1"/>
              <a:t>oleh</a:t>
            </a:r>
            <a:r>
              <a:rPr lang="en-US" b="1" dirty="0"/>
              <a:t> </a:t>
            </a:r>
            <a:r>
              <a:rPr lang="en-US" b="1" dirty="0" err="1"/>
              <a:t>perangkat</a:t>
            </a:r>
            <a:r>
              <a:rPr lang="en-US" b="1" dirty="0"/>
              <a:t> </a:t>
            </a:r>
            <a:r>
              <a:rPr lang="en-US" b="1" dirty="0" err="1"/>
              <a:t>lunak</a:t>
            </a:r>
            <a:r>
              <a:rPr lang="en-US" b="1" dirty="0"/>
              <a:t> software.</a:t>
            </a:r>
            <a:endParaRPr lang="en-US" dirty="0"/>
          </a:p>
          <a:p>
            <a:pPr lvl="0"/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alat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membuat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software, software </a:t>
            </a:r>
            <a:r>
              <a:rPr lang="en-US" b="1" dirty="0" err="1"/>
              <a:t>barlaku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kontrol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r>
              <a:rPr lang="en-US" b="1" dirty="0"/>
              <a:t>, </a:t>
            </a:r>
            <a:r>
              <a:rPr lang="en-US" b="1" dirty="0" err="1"/>
              <a:t>Jaringan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r>
              <a:rPr lang="en-US" b="1" dirty="0"/>
              <a:t>,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membuat</a:t>
            </a:r>
            <a:r>
              <a:rPr lang="en-US" b="1" dirty="0"/>
              <a:t> </a:t>
            </a:r>
            <a:r>
              <a:rPr lang="en-US" b="1" dirty="0" err="1"/>
              <a:t>serta</a:t>
            </a:r>
            <a:r>
              <a:rPr lang="en-US" b="1" dirty="0"/>
              <a:t> </a:t>
            </a:r>
            <a:r>
              <a:rPr lang="en-US" b="1" dirty="0" err="1"/>
              <a:t>mengontrol</a:t>
            </a:r>
            <a:r>
              <a:rPr lang="en-US" b="1" dirty="0"/>
              <a:t> program lain.</a:t>
            </a:r>
            <a:endParaRPr lang="en-US" dirty="0"/>
          </a:p>
          <a:p>
            <a:pPr lvl="0"/>
            <a:r>
              <a:rPr lang="en-US" b="1" dirty="0"/>
              <a:t>Abad 21 </a:t>
            </a:r>
            <a:r>
              <a:rPr lang="en-US" b="1" dirty="0" err="1"/>
              <a:t>merubah</a:t>
            </a:r>
            <a:r>
              <a:rPr lang="en-US" b="1" dirty="0"/>
              <a:t> </a:t>
            </a:r>
            <a:r>
              <a:rPr lang="en-US" b="1" dirty="0" err="1"/>
              <a:t>dat</a:t>
            </a:r>
            <a:r>
              <a:rPr lang="en-US" b="1" dirty="0"/>
              <a:t> </a:t>
            </a:r>
            <a:r>
              <a:rPr lang="en-US" b="1" dirty="0" err="1"/>
              <a:t>personil</a:t>
            </a:r>
            <a:r>
              <a:rPr lang="en-US" b="1" dirty="0"/>
              <a:t> </a:t>
            </a:r>
            <a:r>
              <a:rPr lang="en-US" b="1" dirty="0" err="1"/>
              <a:t>menjadi</a:t>
            </a:r>
            <a:r>
              <a:rPr lang="en-US" b="1" dirty="0"/>
              <a:t> </a:t>
            </a:r>
            <a:r>
              <a:rPr lang="en-US" b="1" dirty="0" err="1"/>
              <a:t>berguna</a:t>
            </a:r>
            <a:r>
              <a:rPr lang="en-US" b="1" dirty="0"/>
              <a:t> , </a:t>
            </a:r>
            <a:r>
              <a:rPr lang="en-US" b="1" dirty="0" err="1"/>
              <a:t>yaitu</a:t>
            </a:r>
            <a:r>
              <a:rPr lang="en-US" b="1" dirty="0"/>
              <a:t> </a:t>
            </a:r>
            <a:r>
              <a:rPr lang="en-US" b="1" dirty="0" err="1"/>
              <a:t>mengelola</a:t>
            </a:r>
            <a:r>
              <a:rPr lang="en-US" b="1" dirty="0"/>
              <a:t> info </a:t>
            </a:r>
            <a:r>
              <a:rPr lang="en-US" b="1" dirty="0" err="1"/>
              <a:t>bisnis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menikatkan</a:t>
            </a:r>
            <a:r>
              <a:rPr lang="en-US" b="1" dirty="0"/>
              <a:t> </a:t>
            </a:r>
            <a:r>
              <a:rPr lang="en-US" b="1" dirty="0" err="1"/>
              <a:t>tingkat</a:t>
            </a:r>
            <a:r>
              <a:rPr lang="en-US" b="1" dirty="0"/>
              <a:t> </a:t>
            </a:r>
            <a:r>
              <a:rPr lang="en-US" b="1" dirty="0" err="1"/>
              <a:t>kompetensi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666" y="377370"/>
            <a:ext cx="5066667" cy="5210629"/>
          </a:xfrm>
        </p:spPr>
      </p:pic>
    </p:spTree>
    <p:extLst>
      <p:ext uri="{BB962C8B-B14F-4D97-AF65-F5344CB8AC3E}">
        <p14:creationId xmlns:p14="http://schemas.microsoft.com/office/powerpoint/2010/main" val="20136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b="1" dirty="0"/>
              <a:t>Early Years : Batch orientation, Custom software, </a:t>
            </a:r>
            <a:r>
              <a:rPr lang="en-US" sz="3200" b="1" dirty="0" err="1"/>
              <a:t>Distribusi</a:t>
            </a:r>
            <a:r>
              <a:rPr lang="en-US" sz="3200" b="1" dirty="0"/>
              <a:t> </a:t>
            </a:r>
            <a:r>
              <a:rPr lang="en-US" sz="3200" b="1" dirty="0" err="1"/>
              <a:t>terbatas</a:t>
            </a:r>
            <a:endParaRPr lang="en-US" sz="3200" dirty="0"/>
          </a:p>
          <a:p>
            <a:pPr lvl="0"/>
            <a:r>
              <a:rPr lang="en-US" sz="3200" b="1" dirty="0"/>
              <a:t>Second Era : Multi-user, Real-time, Database, Product software</a:t>
            </a:r>
            <a:endParaRPr lang="en-US" sz="3200" dirty="0"/>
          </a:p>
          <a:p>
            <a:pPr lvl="0"/>
            <a:r>
              <a:rPr lang="en-US" sz="3200" b="1" dirty="0"/>
              <a:t>Third Era : Distributed systems, Low cost hardware</a:t>
            </a:r>
            <a:endParaRPr lang="en-US" sz="3200" dirty="0"/>
          </a:p>
          <a:p>
            <a:pPr lvl="0"/>
            <a:r>
              <a:rPr lang="en-US" sz="3200" b="1" dirty="0"/>
              <a:t>Fourth Era : Desktop systems, Object Oriented Technologies, Expert Systems, AI, neural networks, Parallel  computing, Network computers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0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Pandangan</a:t>
            </a:r>
            <a:r>
              <a:rPr lang="en-US" b="1" dirty="0"/>
              <a:t> </a:t>
            </a:r>
            <a:r>
              <a:rPr lang="en-US" b="1" dirty="0" err="1"/>
              <a:t>Industri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b="1" dirty="0" err="1"/>
              <a:t>Mengapa</a:t>
            </a:r>
            <a:r>
              <a:rPr lang="en-US" sz="3200" b="1" dirty="0"/>
              <a:t> </a:t>
            </a:r>
            <a:r>
              <a:rPr lang="en-US" sz="3200" b="1" dirty="0" err="1"/>
              <a:t>membutuhkan</a:t>
            </a:r>
            <a:r>
              <a:rPr lang="en-US" sz="3200" b="1" dirty="0"/>
              <a:t> </a:t>
            </a:r>
            <a:r>
              <a:rPr lang="en-US" sz="3200" b="1" dirty="0" err="1"/>
              <a:t>waktu</a:t>
            </a:r>
            <a:r>
              <a:rPr lang="en-US" sz="3200" b="1" dirty="0"/>
              <a:t> yang lama </a:t>
            </a:r>
            <a:r>
              <a:rPr lang="en-US" sz="3200" b="1" dirty="0" err="1"/>
              <a:t>untuk</a:t>
            </a:r>
            <a:r>
              <a:rPr lang="en-US" sz="3200" b="1" dirty="0"/>
              <a:t> </a:t>
            </a:r>
            <a:r>
              <a:rPr lang="en-US" sz="3200" b="1" dirty="0" err="1"/>
              <a:t>membuat</a:t>
            </a:r>
            <a:r>
              <a:rPr lang="en-US" sz="3200" b="1" dirty="0"/>
              <a:t> program ?</a:t>
            </a:r>
            <a:endParaRPr lang="en-US" sz="3200" dirty="0"/>
          </a:p>
          <a:p>
            <a:pPr lvl="0"/>
            <a:r>
              <a:rPr lang="en-US" sz="3200" b="1" dirty="0" err="1"/>
              <a:t>Mengapa</a:t>
            </a:r>
            <a:r>
              <a:rPr lang="en-US" sz="3200" b="1" dirty="0"/>
              <a:t> </a:t>
            </a:r>
            <a:r>
              <a:rPr lang="en-US" sz="3200" b="1" dirty="0" err="1"/>
              <a:t>Biaya</a:t>
            </a:r>
            <a:r>
              <a:rPr lang="en-US" sz="3200" b="1" dirty="0"/>
              <a:t> </a:t>
            </a:r>
            <a:r>
              <a:rPr lang="en-US" sz="3200" b="1" dirty="0" err="1"/>
              <a:t>Tinggi</a:t>
            </a:r>
            <a:r>
              <a:rPr lang="en-US" sz="3200" b="1" dirty="0"/>
              <a:t> ?</a:t>
            </a:r>
            <a:endParaRPr lang="en-US" sz="3200" dirty="0"/>
          </a:p>
          <a:p>
            <a:pPr lvl="0"/>
            <a:r>
              <a:rPr lang="en-US" sz="3200" b="1" dirty="0" err="1"/>
              <a:t>Dapatkah</a:t>
            </a:r>
            <a:r>
              <a:rPr lang="en-US" sz="3200" b="1" dirty="0"/>
              <a:t> </a:t>
            </a:r>
            <a:r>
              <a:rPr lang="en-US" sz="3200" b="1" dirty="0" err="1"/>
              <a:t>menemukan</a:t>
            </a:r>
            <a:r>
              <a:rPr lang="en-US" sz="3200" b="1" dirty="0"/>
              <a:t> </a:t>
            </a:r>
            <a:r>
              <a:rPr lang="en-US" sz="3200" b="1" dirty="0" err="1"/>
              <a:t>kesalahan</a:t>
            </a:r>
            <a:r>
              <a:rPr lang="en-US" sz="3200" b="1" dirty="0"/>
              <a:t> yang </a:t>
            </a:r>
            <a:r>
              <a:rPr lang="en-US" sz="3200" b="1" dirty="0" err="1"/>
              <a:t>ada</a:t>
            </a:r>
            <a:r>
              <a:rPr lang="en-US" sz="3200" b="1" dirty="0"/>
              <a:t> </a:t>
            </a:r>
            <a:r>
              <a:rPr lang="en-US" sz="3200" b="1" dirty="0" err="1"/>
              <a:t>pada</a:t>
            </a:r>
            <a:r>
              <a:rPr lang="en-US" sz="3200" b="1" dirty="0"/>
              <a:t> program </a:t>
            </a:r>
            <a:r>
              <a:rPr lang="en-US" sz="3200" b="1" dirty="0" err="1"/>
              <a:t>sebelum</a:t>
            </a:r>
            <a:r>
              <a:rPr lang="en-US" sz="3200" b="1" dirty="0"/>
              <a:t> </a:t>
            </a:r>
            <a:r>
              <a:rPr lang="en-US" sz="3200" b="1" dirty="0" err="1"/>
              <a:t>mendistribusikan</a:t>
            </a:r>
            <a:r>
              <a:rPr lang="en-US" sz="3200" b="1" dirty="0"/>
              <a:t> </a:t>
            </a:r>
            <a:r>
              <a:rPr lang="en-US" sz="3200" b="1" dirty="0" err="1"/>
              <a:t>kepada</a:t>
            </a:r>
            <a:r>
              <a:rPr lang="en-US" sz="3200" b="1" dirty="0"/>
              <a:t> </a:t>
            </a:r>
            <a:r>
              <a:rPr lang="en-US" sz="3200" b="1" dirty="0" err="1"/>
              <a:t>pelanggan</a:t>
            </a:r>
            <a:r>
              <a:rPr lang="en-US" sz="3200" b="1" dirty="0"/>
              <a:t> ?</a:t>
            </a:r>
            <a:endParaRPr lang="en-US" sz="3200" dirty="0"/>
          </a:p>
          <a:p>
            <a:pPr lvl="0"/>
            <a:r>
              <a:rPr lang="en-US" sz="3200" b="1" dirty="0" err="1"/>
              <a:t>Mengapa</a:t>
            </a:r>
            <a:r>
              <a:rPr lang="en-US" sz="3200" b="1" dirty="0"/>
              <a:t> </a:t>
            </a:r>
            <a:r>
              <a:rPr lang="en-US" sz="3200" b="1" dirty="0" err="1"/>
              <a:t>sangat</a:t>
            </a:r>
            <a:r>
              <a:rPr lang="en-US" sz="3200" b="1" dirty="0"/>
              <a:t> </a:t>
            </a:r>
            <a:r>
              <a:rPr lang="en-US" sz="3200" b="1" dirty="0" err="1"/>
              <a:t>sulit</a:t>
            </a:r>
            <a:r>
              <a:rPr lang="en-US" sz="3200" b="1" dirty="0"/>
              <a:t> </a:t>
            </a:r>
            <a:r>
              <a:rPr lang="en-US" sz="3200" b="1" dirty="0" err="1"/>
              <a:t>mengukur</a:t>
            </a:r>
            <a:r>
              <a:rPr lang="en-US" sz="3200" b="1" dirty="0"/>
              <a:t> </a:t>
            </a:r>
            <a:r>
              <a:rPr lang="en-US" sz="3200" b="1" dirty="0" err="1"/>
              <a:t>kemajuan</a:t>
            </a:r>
            <a:r>
              <a:rPr lang="en-US" sz="3200" b="1" dirty="0"/>
              <a:t> </a:t>
            </a:r>
            <a:r>
              <a:rPr lang="en-US" sz="3200" b="1" dirty="0" err="1"/>
              <a:t>pada</a:t>
            </a:r>
            <a:r>
              <a:rPr lang="en-US" sz="3200" b="1" dirty="0"/>
              <a:t> </a:t>
            </a:r>
            <a:r>
              <a:rPr lang="en-US" sz="3200" b="1" dirty="0" err="1"/>
              <a:t>saat</a:t>
            </a:r>
            <a:r>
              <a:rPr lang="en-US" sz="3200" b="1" dirty="0"/>
              <a:t> software </a:t>
            </a:r>
            <a:r>
              <a:rPr lang="en-US" sz="3200" b="1" dirty="0" err="1"/>
              <a:t>dikembangkan</a:t>
            </a:r>
            <a:r>
              <a:rPr lang="en-US" sz="3200" b="1" dirty="0"/>
              <a:t> ?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7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Software </a:t>
            </a:r>
            <a:r>
              <a:rPr lang="en-US" b="1" dirty="0" err="1"/>
              <a:t>adalah</a:t>
            </a:r>
            <a:r>
              <a:rPr lang="en-US" b="1" dirty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/>
              <a:t>Perintah</a:t>
            </a:r>
            <a:r>
              <a:rPr lang="en-US" b="1" dirty="0"/>
              <a:t> (program </a:t>
            </a:r>
            <a:r>
              <a:rPr lang="en-US" b="1" dirty="0" err="1"/>
              <a:t>komputer</a:t>
            </a:r>
            <a:r>
              <a:rPr lang="en-US" b="1" dirty="0"/>
              <a:t>) </a:t>
            </a:r>
            <a:r>
              <a:rPr lang="en-US" b="1" dirty="0" err="1"/>
              <a:t>bila</a:t>
            </a:r>
            <a:r>
              <a:rPr lang="en-US" b="1" dirty="0"/>
              <a:t> </a:t>
            </a:r>
            <a:r>
              <a:rPr lang="en-US" b="1" dirty="0" err="1"/>
              <a:t>dieksekusi</a:t>
            </a:r>
            <a:r>
              <a:rPr lang="en-US" b="1" dirty="0"/>
              <a:t> </a:t>
            </a:r>
            <a:r>
              <a:rPr lang="en-US" b="1" dirty="0" err="1"/>
              <a:t>memberikan</a:t>
            </a:r>
            <a:r>
              <a:rPr lang="en-US" b="1" dirty="0"/>
              <a:t> </a:t>
            </a:r>
            <a:r>
              <a:rPr lang="en-US" b="1" dirty="0" err="1"/>
              <a:t>unjuk</a:t>
            </a:r>
            <a:r>
              <a:rPr lang="en-US" b="1" dirty="0"/>
              <a:t> </a:t>
            </a:r>
            <a:r>
              <a:rPr lang="en-US" b="1" dirty="0" err="1"/>
              <a:t>kerja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yang </a:t>
            </a:r>
            <a:r>
              <a:rPr lang="en-US" b="1" dirty="0" err="1"/>
              <a:t>diinginkan</a:t>
            </a:r>
            <a:r>
              <a:rPr lang="en-US" b="1" dirty="0"/>
              <a:t>.</a:t>
            </a:r>
            <a:endParaRPr lang="en-US" dirty="0"/>
          </a:p>
          <a:p>
            <a:pPr lvl="0"/>
            <a:r>
              <a:rPr lang="en-US" b="1" dirty="0" err="1"/>
              <a:t>Struktur</a:t>
            </a:r>
            <a:r>
              <a:rPr lang="en-US" b="1" dirty="0"/>
              <a:t> data yang </a:t>
            </a:r>
            <a:r>
              <a:rPr lang="en-US" b="1" dirty="0" err="1"/>
              <a:t>memungkinkan</a:t>
            </a:r>
            <a:r>
              <a:rPr lang="en-US" b="1" dirty="0"/>
              <a:t> program </a:t>
            </a:r>
            <a:r>
              <a:rPr lang="en-US" b="1" dirty="0" err="1"/>
              <a:t>memanipulasi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sera </a:t>
            </a:r>
            <a:r>
              <a:rPr lang="en-US" b="1" dirty="0" err="1"/>
              <a:t>proposional</a:t>
            </a:r>
            <a:r>
              <a:rPr lang="en-US" b="1" dirty="0"/>
              <a:t>.</a:t>
            </a:r>
            <a:endParaRPr lang="en-US" dirty="0"/>
          </a:p>
          <a:p>
            <a:pPr lvl="0"/>
            <a:r>
              <a:rPr lang="en-US" b="1" dirty="0" err="1"/>
              <a:t>Dokumen</a:t>
            </a:r>
            <a:r>
              <a:rPr lang="en-US" b="1" dirty="0"/>
              <a:t> yang </a:t>
            </a:r>
            <a:r>
              <a:rPr lang="en-US" b="1" dirty="0" err="1"/>
              <a:t>menggambarkan</a:t>
            </a:r>
            <a:r>
              <a:rPr lang="en-US" b="1" dirty="0"/>
              <a:t> </a:t>
            </a:r>
            <a:r>
              <a:rPr lang="en-US" b="1" dirty="0" err="1"/>
              <a:t>operasi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kegunaan</a:t>
            </a:r>
            <a:r>
              <a:rPr lang="en-US" b="1" dirty="0"/>
              <a:t> program.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2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Karakteristik</a:t>
            </a:r>
            <a:r>
              <a:rPr lang="en-US" sz="4800" b="1" dirty="0"/>
              <a:t> </a:t>
            </a:r>
            <a:r>
              <a:rPr lang="en-US" sz="4800" b="1" dirty="0" err="1"/>
              <a:t>Softaware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600" b="1" dirty="0"/>
              <a:t>Software </a:t>
            </a:r>
            <a:r>
              <a:rPr lang="en-US" sz="3600" b="1" dirty="0" err="1"/>
              <a:t>dibangun</a:t>
            </a:r>
            <a:r>
              <a:rPr lang="en-US" sz="3600" b="1" dirty="0"/>
              <a:t> </a:t>
            </a:r>
            <a:r>
              <a:rPr lang="en-US" sz="3600" b="1" dirty="0" err="1"/>
              <a:t>dan</a:t>
            </a:r>
            <a:r>
              <a:rPr lang="en-US" sz="3600" b="1" dirty="0"/>
              <a:t> </a:t>
            </a:r>
            <a:r>
              <a:rPr lang="en-US" sz="3600" b="1" dirty="0" err="1"/>
              <a:t>dikembangkan</a:t>
            </a:r>
            <a:r>
              <a:rPr lang="en-US" sz="3600" b="1" dirty="0"/>
              <a:t> </a:t>
            </a:r>
            <a:r>
              <a:rPr lang="en-US" sz="3600" b="1" dirty="0" err="1"/>
              <a:t>bukan</a:t>
            </a:r>
            <a:r>
              <a:rPr lang="en-US" sz="3600" b="1" dirty="0"/>
              <a:t> </a:t>
            </a:r>
            <a:r>
              <a:rPr lang="en-US" sz="3600" b="1" dirty="0" err="1"/>
              <a:t>dalam</a:t>
            </a:r>
            <a:r>
              <a:rPr lang="en-US" sz="3600" b="1" dirty="0"/>
              <a:t> </a:t>
            </a:r>
            <a:r>
              <a:rPr lang="en-US" sz="3600" b="1" dirty="0" err="1"/>
              <a:t>bentuk</a:t>
            </a:r>
            <a:r>
              <a:rPr lang="en-US" sz="3600" b="1" dirty="0"/>
              <a:t> yang </a:t>
            </a:r>
            <a:r>
              <a:rPr lang="en-US" sz="3600" b="1" dirty="0" err="1"/>
              <a:t>klasik</a:t>
            </a:r>
            <a:endParaRPr lang="en-US" sz="3600" dirty="0"/>
          </a:p>
          <a:p>
            <a:pPr lvl="0"/>
            <a:r>
              <a:rPr lang="en-US" sz="3600" b="1" dirty="0"/>
              <a:t>Software </a:t>
            </a:r>
            <a:r>
              <a:rPr lang="en-US" sz="3600" b="1" dirty="0" err="1"/>
              <a:t>tidak</a:t>
            </a:r>
            <a:r>
              <a:rPr lang="en-US" sz="3600" b="1" dirty="0"/>
              <a:t> </a:t>
            </a:r>
            <a:r>
              <a:rPr lang="en-US" sz="3600" b="1" dirty="0" err="1"/>
              <a:t>pernah</a:t>
            </a:r>
            <a:r>
              <a:rPr lang="en-US" sz="3600" b="1" dirty="0"/>
              <a:t> </a:t>
            </a:r>
            <a:r>
              <a:rPr lang="en-US" sz="3600" b="1" dirty="0" err="1"/>
              <a:t>usang</a:t>
            </a:r>
            <a:endParaRPr lang="en-US" sz="3600" dirty="0"/>
          </a:p>
          <a:p>
            <a:pPr lvl="0"/>
            <a:r>
              <a:rPr lang="en-US" sz="3600" b="1" dirty="0" err="1"/>
              <a:t>Sebagain</a:t>
            </a:r>
            <a:r>
              <a:rPr lang="en-US" sz="3600" b="1" dirty="0"/>
              <a:t> </a:t>
            </a:r>
            <a:r>
              <a:rPr lang="en-US" sz="3600" b="1" dirty="0" err="1"/>
              <a:t>besar</a:t>
            </a:r>
            <a:r>
              <a:rPr lang="en-US" sz="3600" b="1" dirty="0"/>
              <a:t> software </a:t>
            </a:r>
            <a:r>
              <a:rPr lang="en-US" sz="3600" b="1" dirty="0" err="1"/>
              <a:t>dibuat</a:t>
            </a:r>
            <a:r>
              <a:rPr lang="en-US" sz="3600" b="1" dirty="0"/>
              <a:t> </a:t>
            </a:r>
            <a:r>
              <a:rPr lang="en-US" sz="3600" b="1" dirty="0" err="1"/>
              <a:t>secara</a:t>
            </a:r>
            <a:r>
              <a:rPr lang="en-US" sz="3600" b="1" dirty="0"/>
              <a:t> custom-</a:t>
            </a:r>
            <a:r>
              <a:rPr lang="en-US" sz="3600" b="1" dirty="0" err="1"/>
              <a:t>biult</a:t>
            </a:r>
            <a:r>
              <a:rPr lang="en-US" sz="3600" b="1" dirty="0"/>
              <a:t>, </a:t>
            </a:r>
            <a:r>
              <a:rPr lang="en-US" sz="3600" b="1" dirty="0" err="1"/>
              <a:t>serta</a:t>
            </a:r>
            <a:r>
              <a:rPr lang="en-US" sz="3600" b="1" dirty="0"/>
              <a:t> </a:t>
            </a:r>
            <a:r>
              <a:rPr lang="en-US" sz="3600" b="1" dirty="0" err="1"/>
              <a:t>tidak</a:t>
            </a:r>
            <a:r>
              <a:rPr lang="en-US" sz="3600" b="1" dirty="0"/>
              <a:t> </a:t>
            </a:r>
            <a:r>
              <a:rPr lang="en-US" sz="3600" b="1" dirty="0" err="1"/>
              <a:t>dapat</a:t>
            </a:r>
            <a:r>
              <a:rPr lang="en-US" sz="3600" b="1" dirty="0"/>
              <a:t> </a:t>
            </a:r>
            <a:r>
              <a:rPr lang="en-US" sz="3600" b="1" dirty="0" err="1"/>
              <a:t>dirakit</a:t>
            </a:r>
            <a:r>
              <a:rPr lang="en-US" sz="3600" b="1" dirty="0"/>
              <a:t> </a:t>
            </a:r>
            <a:r>
              <a:rPr lang="en-US" sz="3600" b="1" dirty="0" err="1"/>
              <a:t>dari</a:t>
            </a:r>
            <a:r>
              <a:rPr lang="en-US" sz="3600" b="1" dirty="0"/>
              <a:t> </a:t>
            </a:r>
            <a:r>
              <a:rPr lang="en-US" sz="3600" b="1" dirty="0" err="1"/>
              <a:t>komponen</a:t>
            </a:r>
            <a:r>
              <a:rPr lang="en-US" sz="3600" b="1" dirty="0"/>
              <a:t> yang </a:t>
            </a:r>
            <a:r>
              <a:rPr lang="en-US" sz="3600" b="1" dirty="0" err="1"/>
              <a:t>sudah</a:t>
            </a:r>
            <a:r>
              <a:rPr lang="en-US" sz="3600" b="1" dirty="0"/>
              <a:t> </a:t>
            </a:r>
            <a:r>
              <a:rPr lang="en-US" sz="3600" b="1" dirty="0" err="1"/>
              <a:t>ada</a:t>
            </a:r>
            <a:r>
              <a:rPr lang="en-US" sz="3600" b="1" dirty="0"/>
              <a:t>.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1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err="1"/>
              <a:t>Perangkat</a:t>
            </a:r>
            <a:r>
              <a:rPr lang="en-US" b="1" dirty="0"/>
              <a:t> </a:t>
            </a:r>
            <a:r>
              <a:rPr lang="en-US" b="1" dirty="0" err="1"/>
              <a:t>Lunak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Software </a:t>
            </a:r>
            <a:r>
              <a:rPr lang="en-US" b="1" dirty="0" err="1"/>
              <a:t>Sistem</a:t>
            </a:r>
            <a:r>
              <a:rPr lang="en-US" b="1" dirty="0"/>
              <a:t>, Software </a:t>
            </a:r>
            <a:r>
              <a:rPr lang="en-US" b="1" dirty="0" err="1"/>
              <a:t>Realtime</a:t>
            </a:r>
            <a:r>
              <a:rPr lang="en-US" b="1" dirty="0"/>
              <a:t>, Software </a:t>
            </a:r>
            <a:r>
              <a:rPr lang="en-US" b="1" dirty="0" err="1"/>
              <a:t>Bisnis</a:t>
            </a:r>
            <a:r>
              <a:rPr lang="en-US" b="1" dirty="0"/>
              <a:t>, Software </a:t>
            </a:r>
            <a:r>
              <a:rPr lang="en-US" b="1" dirty="0" err="1"/>
              <a:t>Teknik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Bisnis</a:t>
            </a:r>
            <a:r>
              <a:rPr lang="en-US" b="1" dirty="0"/>
              <a:t>, Embedded Software, Software PC, Software AI</a:t>
            </a:r>
          </a:p>
          <a:p>
            <a:r>
              <a:rPr lang="en-US" b="1" dirty="0" err="1"/>
              <a:t>Alasan</a:t>
            </a:r>
            <a:r>
              <a:rPr lang="en-US" b="1" dirty="0"/>
              <a:t> </a:t>
            </a:r>
            <a:r>
              <a:rPr lang="en-US" b="1" dirty="0" err="1"/>
              <a:t>umum</a:t>
            </a:r>
            <a:r>
              <a:rPr lang="en-US" b="1" dirty="0"/>
              <a:t> </a:t>
            </a:r>
            <a:r>
              <a:rPr lang="en-US" b="1" dirty="0" err="1"/>
              <a:t>kualitas</a:t>
            </a:r>
            <a:r>
              <a:rPr lang="en-US" b="1" dirty="0"/>
              <a:t> </a:t>
            </a:r>
            <a:r>
              <a:rPr lang="en-US" b="1" dirty="0" err="1"/>
              <a:t>kontrol</a:t>
            </a:r>
            <a:r>
              <a:rPr lang="en-US" b="1" dirty="0"/>
              <a:t> software yang </a:t>
            </a:r>
            <a:r>
              <a:rPr lang="en-US" b="1" dirty="0" err="1"/>
              <a:t>buruk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menemukan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memperbaiki</a:t>
            </a:r>
            <a:r>
              <a:rPr lang="en-US" b="1" dirty="0"/>
              <a:t> bug </a:t>
            </a:r>
            <a:r>
              <a:rPr lang="en-US" b="1" dirty="0" err="1"/>
              <a:t>adalah</a:t>
            </a:r>
            <a:r>
              <a:rPr lang="en-US" b="1" dirty="0"/>
              <a:t>  </a:t>
            </a:r>
            <a:r>
              <a:rPr lang="en-US" b="1" dirty="0" err="1"/>
              <a:t>biaya</a:t>
            </a:r>
            <a:r>
              <a:rPr lang="en-US" b="1" dirty="0"/>
              <a:t> yang </a:t>
            </a:r>
            <a:r>
              <a:rPr lang="en-US" b="1" dirty="0" err="1"/>
              <a:t>mahal</a:t>
            </a:r>
            <a:r>
              <a:rPr lang="en-US" b="1" dirty="0"/>
              <a:t>, </a:t>
            </a:r>
            <a:r>
              <a:rPr lang="en-US" b="1" dirty="0" err="1"/>
              <a:t>waktu</a:t>
            </a:r>
            <a:r>
              <a:rPr lang="en-US" b="1" dirty="0"/>
              <a:t> yang lama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aspek</a:t>
            </a:r>
            <a:r>
              <a:rPr lang="en-US" b="1" dirty="0"/>
              <a:t> </a:t>
            </a:r>
            <a:r>
              <a:rPr lang="en-US" b="1" dirty="0" err="1"/>
              <a:t>pengembengan</a:t>
            </a:r>
            <a:r>
              <a:rPr lang="en-US" b="1" dirty="0"/>
              <a:t> software </a:t>
            </a:r>
            <a:r>
              <a:rPr lang="en-US" b="1" dirty="0" err="1"/>
              <a:t>terutama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yang </a:t>
            </a:r>
            <a:r>
              <a:rPr lang="en-US" b="1" dirty="0" err="1"/>
              <a:t>besar</a:t>
            </a:r>
            <a:r>
              <a:rPr lang="en-US" b="1" dirty="0"/>
              <a:t>.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3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561"/>
          </a:xfrm>
        </p:spPr>
        <p:txBody>
          <a:bodyPr/>
          <a:lstStyle/>
          <a:p>
            <a:r>
              <a:rPr lang="en-US" dirty="0"/>
              <a:t>MITOS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4686"/>
            <a:ext cx="10515600" cy="4972277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b="1" dirty="0" err="1"/>
              <a:t>Pandangan</a:t>
            </a:r>
            <a:r>
              <a:rPr lang="en-US" b="1" dirty="0"/>
              <a:t> </a:t>
            </a:r>
            <a:r>
              <a:rPr lang="en-US" b="1" dirty="0" err="1"/>
              <a:t>Manajemen</a:t>
            </a:r>
            <a:endParaRPr lang="en-US" dirty="0"/>
          </a:p>
          <a:p>
            <a:pPr lvl="1"/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alat</a:t>
            </a:r>
            <a:r>
              <a:rPr lang="en-US" b="1" dirty="0"/>
              <a:t> </a:t>
            </a:r>
            <a:r>
              <a:rPr lang="en-US" b="1" dirty="0" err="1"/>
              <a:t>pengembangan</a:t>
            </a:r>
            <a:r>
              <a:rPr lang="en-US" b="1" dirty="0"/>
              <a:t> </a:t>
            </a:r>
            <a:r>
              <a:rPr lang="en-US" b="1" dirty="0" err="1"/>
              <a:t>perangkat</a:t>
            </a:r>
            <a:r>
              <a:rPr lang="en-US" b="1" dirty="0"/>
              <a:t> </a:t>
            </a:r>
            <a:r>
              <a:rPr lang="en-US" b="1" dirty="0" err="1"/>
              <a:t>lunak</a:t>
            </a:r>
            <a:r>
              <a:rPr lang="en-US" b="1" dirty="0"/>
              <a:t> </a:t>
            </a:r>
            <a:r>
              <a:rPr lang="en-US" b="1" dirty="0" err="1"/>
              <a:t>terkini</a:t>
            </a:r>
            <a:r>
              <a:rPr lang="en-US" b="1" dirty="0"/>
              <a:t>, </a:t>
            </a:r>
            <a:r>
              <a:rPr lang="en-US" b="1" dirty="0" err="1"/>
              <a:t>karena</a:t>
            </a:r>
            <a:r>
              <a:rPr lang="en-US" b="1" dirty="0"/>
              <a:t> </a:t>
            </a:r>
            <a:r>
              <a:rPr lang="en-US" b="1" dirty="0" err="1"/>
              <a:t>itu</a:t>
            </a:r>
            <a:r>
              <a:rPr lang="en-US" b="1" dirty="0"/>
              <a:t> 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membeli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r>
              <a:rPr lang="en-US" b="1" dirty="0"/>
              <a:t> yang </a:t>
            </a:r>
            <a:r>
              <a:rPr lang="en-US" b="1" dirty="0" err="1"/>
              <a:t>baru</a:t>
            </a:r>
            <a:endParaRPr lang="en-US" dirty="0"/>
          </a:p>
          <a:p>
            <a:pPr lvl="1"/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mentaati</a:t>
            </a:r>
            <a:r>
              <a:rPr lang="en-US" b="1" dirty="0"/>
              <a:t> </a:t>
            </a:r>
            <a:r>
              <a:rPr lang="en-US" b="1" dirty="0" err="1"/>
              <a:t>jadwal</a:t>
            </a:r>
            <a:r>
              <a:rPr lang="en-US" b="1" dirty="0"/>
              <a:t>, </a:t>
            </a:r>
            <a:r>
              <a:rPr lang="en-US" b="1" dirty="0" err="1"/>
              <a:t>maka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menambah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banyak</a:t>
            </a:r>
            <a:r>
              <a:rPr lang="en-US" b="1" dirty="0"/>
              <a:t> </a:t>
            </a:r>
            <a:r>
              <a:rPr lang="en-US" b="1" dirty="0" err="1"/>
              <a:t>lagi</a:t>
            </a:r>
            <a:r>
              <a:rPr lang="en-US" b="1" dirty="0"/>
              <a:t> </a:t>
            </a:r>
            <a:r>
              <a:rPr lang="en-US" b="1" dirty="0" err="1"/>
              <a:t>permogram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mengejar</a:t>
            </a:r>
            <a:r>
              <a:rPr lang="en-US" b="1" dirty="0"/>
              <a:t> </a:t>
            </a:r>
            <a:r>
              <a:rPr lang="en-US" b="1" dirty="0" err="1"/>
              <a:t>ketinggalan</a:t>
            </a:r>
            <a:r>
              <a:rPr lang="en-US" b="1" dirty="0"/>
              <a:t>. </a:t>
            </a:r>
            <a:endParaRPr lang="en-US" dirty="0"/>
          </a:p>
          <a:p>
            <a:pPr lvl="1"/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buku</a:t>
            </a:r>
            <a:r>
              <a:rPr lang="en-US" b="1" dirty="0"/>
              <a:t> </a:t>
            </a:r>
            <a:r>
              <a:rPr lang="en-US" b="1" dirty="0" err="1"/>
              <a:t>standar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prosedur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membuat</a:t>
            </a:r>
            <a:r>
              <a:rPr lang="en-US" b="1" dirty="0"/>
              <a:t> </a:t>
            </a:r>
            <a:r>
              <a:rPr lang="en-US" b="1" dirty="0" err="1"/>
              <a:t>perangkat</a:t>
            </a:r>
            <a:r>
              <a:rPr lang="en-US" b="1" dirty="0"/>
              <a:t> </a:t>
            </a:r>
            <a:r>
              <a:rPr lang="en-US" b="1" dirty="0" err="1"/>
              <a:t>lunak</a:t>
            </a:r>
            <a:r>
              <a:rPr lang="en-US" b="1" dirty="0"/>
              <a:t>, </a:t>
            </a:r>
            <a:r>
              <a:rPr lang="en-US" b="1" dirty="0" err="1"/>
              <a:t>maka</a:t>
            </a:r>
            <a:r>
              <a:rPr lang="en-US" b="1" dirty="0"/>
              <a:t> </a:t>
            </a:r>
            <a:r>
              <a:rPr lang="en-US" b="1" dirty="0" err="1"/>
              <a:t>sudah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masalah</a:t>
            </a:r>
            <a:r>
              <a:rPr lang="en-US" b="1" dirty="0"/>
              <a:t> </a:t>
            </a:r>
            <a:r>
              <a:rPr lang="en-US" b="1" dirty="0" err="1"/>
              <a:t>lagi</a:t>
            </a:r>
            <a:endParaRPr lang="en-US" dirty="0"/>
          </a:p>
          <a:p>
            <a:pPr lvl="0"/>
            <a:r>
              <a:rPr lang="en-US" b="1" dirty="0" err="1"/>
              <a:t>Pandangan</a:t>
            </a:r>
            <a:r>
              <a:rPr lang="en-US" b="1" dirty="0"/>
              <a:t> </a:t>
            </a:r>
            <a:r>
              <a:rPr lang="en-US" b="1" dirty="0" err="1"/>
              <a:t>Pelanggan</a:t>
            </a:r>
            <a:r>
              <a:rPr lang="en-US" b="1" dirty="0"/>
              <a:t> </a:t>
            </a:r>
            <a:endParaRPr lang="en-US" dirty="0"/>
          </a:p>
          <a:p>
            <a:pPr lvl="1"/>
            <a:r>
              <a:rPr lang="en-US" b="1" dirty="0" err="1"/>
              <a:t>Pernyataan</a:t>
            </a:r>
            <a:r>
              <a:rPr lang="en-US" b="1" dirty="0"/>
              <a:t> </a:t>
            </a:r>
            <a:r>
              <a:rPr lang="en-US" b="1" dirty="0" err="1"/>
              <a:t>umum</a:t>
            </a:r>
            <a:r>
              <a:rPr lang="en-US" b="1" dirty="0"/>
              <a:t> </a:t>
            </a:r>
            <a:r>
              <a:rPr lang="en-US" b="1" dirty="0" err="1"/>
              <a:t>tentang</a:t>
            </a:r>
            <a:r>
              <a:rPr lang="en-US" b="1" dirty="0"/>
              <a:t> </a:t>
            </a:r>
            <a:r>
              <a:rPr lang="en-US" b="1" dirty="0" err="1"/>
              <a:t>obyekvifitas</a:t>
            </a:r>
            <a:r>
              <a:rPr lang="en-US" b="1" dirty="0"/>
              <a:t> </a:t>
            </a:r>
            <a:r>
              <a:rPr lang="en-US" b="1" dirty="0" err="1"/>
              <a:t>sudah</a:t>
            </a:r>
            <a:r>
              <a:rPr lang="en-US" b="1" dirty="0"/>
              <a:t> </a:t>
            </a:r>
            <a:r>
              <a:rPr lang="en-US" b="1" dirty="0" err="1"/>
              <a:t>cukup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memulai</a:t>
            </a:r>
            <a:r>
              <a:rPr lang="en-US" b="1" dirty="0"/>
              <a:t> </a:t>
            </a:r>
            <a:r>
              <a:rPr lang="en-US" b="1" dirty="0" err="1"/>
              <a:t>menulis</a:t>
            </a:r>
            <a:r>
              <a:rPr lang="en-US" b="1" dirty="0"/>
              <a:t> program,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mengisi</a:t>
            </a:r>
            <a:r>
              <a:rPr lang="en-US" b="1" dirty="0"/>
              <a:t> </a:t>
            </a:r>
            <a:r>
              <a:rPr lang="en-US" b="1" dirty="0" err="1"/>
              <a:t>detilnya</a:t>
            </a:r>
            <a:r>
              <a:rPr lang="en-US" b="1" dirty="0"/>
              <a:t> </a:t>
            </a:r>
            <a:r>
              <a:rPr lang="en-US" b="1" dirty="0" err="1"/>
              <a:t>nanti</a:t>
            </a:r>
            <a:r>
              <a:rPr lang="en-US" b="1" dirty="0"/>
              <a:t>.</a:t>
            </a:r>
            <a:endParaRPr lang="en-US" dirty="0"/>
          </a:p>
          <a:p>
            <a:pPr lvl="1"/>
            <a:r>
              <a:rPr lang="en-US" b="1" dirty="0" err="1"/>
              <a:t>Kebutuhan</a:t>
            </a:r>
            <a:r>
              <a:rPr lang="en-US" b="1" dirty="0"/>
              <a:t> </a:t>
            </a:r>
            <a:r>
              <a:rPr lang="en-US" b="1" dirty="0" err="1"/>
              <a:t>proyek</a:t>
            </a:r>
            <a:r>
              <a:rPr lang="en-US" b="1" dirty="0"/>
              <a:t> </a:t>
            </a:r>
            <a:r>
              <a:rPr lang="en-US" b="1" dirty="0" err="1"/>
              <a:t>terus-menerus</a:t>
            </a:r>
            <a:r>
              <a:rPr lang="en-US" b="1" dirty="0"/>
              <a:t> </a:t>
            </a:r>
            <a:r>
              <a:rPr lang="en-US" b="1" dirty="0" err="1"/>
              <a:t>berubah</a:t>
            </a:r>
            <a:r>
              <a:rPr lang="en-US" b="1" dirty="0"/>
              <a:t>, </a:t>
            </a:r>
            <a:r>
              <a:rPr lang="en-US" b="1" dirty="0" err="1"/>
              <a:t>tetapi</a:t>
            </a:r>
            <a:r>
              <a:rPr lang="en-US" b="1" dirty="0"/>
              <a:t> </a:t>
            </a:r>
            <a:r>
              <a:rPr lang="en-US" b="1" dirty="0" err="1"/>
              <a:t>perubahan</a:t>
            </a:r>
            <a:r>
              <a:rPr lang="en-US" b="1" dirty="0"/>
              <a:t> </a:t>
            </a:r>
            <a:r>
              <a:rPr lang="en-US" b="1" dirty="0" err="1"/>
              <a:t>tersebut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diakomodasi</a:t>
            </a:r>
            <a:r>
              <a:rPr lang="en-US" b="1" dirty="0"/>
              <a:t> </a:t>
            </a:r>
            <a:r>
              <a:rPr lang="en-US" b="1" dirty="0" err="1"/>
              <a:t>karena</a:t>
            </a:r>
            <a:r>
              <a:rPr lang="en-US" b="1" dirty="0"/>
              <a:t> software </a:t>
            </a:r>
            <a:r>
              <a:rPr lang="en-US" b="1" dirty="0" err="1"/>
              <a:t>bersifat</a:t>
            </a:r>
            <a:r>
              <a:rPr lang="en-US" b="1" dirty="0"/>
              <a:t> </a:t>
            </a:r>
            <a:r>
              <a:rPr lang="en-US" b="1" dirty="0" err="1"/>
              <a:t>fleksibel</a:t>
            </a:r>
            <a:r>
              <a:rPr lang="en-US" b="1" dirty="0"/>
              <a:t>.</a:t>
            </a:r>
            <a:endParaRPr lang="en-US" dirty="0"/>
          </a:p>
          <a:p>
            <a:pPr lvl="0"/>
            <a:r>
              <a:rPr lang="en-US" b="1" dirty="0" err="1"/>
              <a:t>Padangan</a:t>
            </a:r>
            <a:r>
              <a:rPr lang="en-US" b="1" dirty="0"/>
              <a:t> </a:t>
            </a:r>
            <a:r>
              <a:rPr lang="en-US" b="1" dirty="0" err="1"/>
              <a:t>parktisi</a:t>
            </a:r>
            <a:endParaRPr lang="en-US" dirty="0"/>
          </a:p>
          <a:p>
            <a:pPr lvl="1"/>
            <a:r>
              <a:rPr lang="en-US" b="1" dirty="0" err="1"/>
              <a:t>Bila</a:t>
            </a:r>
            <a:r>
              <a:rPr lang="en-US" b="1" dirty="0"/>
              <a:t> </a:t>
            </a:r>
            <a:r>
              <a:rPr lang="en-US" b="1" dirty="0" err="1"/>
              <a:t>menulis</a:t>
            </a:r>
            <a:r>
              <a:rPr lang="en-US" b="1" dirty="0"/>
              <a:t> program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membuat</a:t>
            </a:r>
            <a:r>
              <a:rPr lang="en-US" b="1" dirty="0"/>
              <a:t> program </a:t>
            </a:r>
            <a:r>
              <a:rPr lang="en-US" b="1" dirty="0" err="1"/>
              <a:t>bekerja</a:t>
            </a:r>
            <a:r>
              <a:rPr lang="en-US" b="1" dirty="0"/>
              <a:t>, </a:t>
            </a:r>
            <a:r>
              <a:rPr lang="en-US" b="1" dirty="0" err="1"/>
              <a:t>maka</a:t>
            </a:r>
            <a:r>
              <a:rPr lang="en-US" b="1" dirty="0"/>
              <a:t> </a:t>
            </a:r>
            <a:r>
              <a:rPr lang="en-US" b="1" dirty="0" err="1"/>
              <a:t>pekerjaan</a:t>
            </a:r>
            <a:r>
              <a:rPr lang="en-US" b="1" dirty="0"/>
              <a:t>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terselesaikan</a:t>
            </a:r>
            <a:r>
              <a:rPr lang="en-US" b="1" dirty="0"/>
              <a:t>.</a:t>
            </a:r>
            <a:endParaRPr lang="en-US" dirty="0"/>
          </a:p>
          <a:p>
            <a:pPr lvl="1"/>
            <a:r>
              <a:rPr lang="en-US" b="1" dirty="0"/>
              <a:t>Program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dinilai</a:t>
            </a:r>
            <a:r>
              <a:rPr lang="en-US" b="1" dirty="0"/>
              <a:t> </a:t>
            </a:r>
            <a:r>
              <a:rPr lang="en-US" b="1" dirty="0" err="1"/>
              <a:t>sapai</a:t>
            </a:r>
            <a:r>
              <a:rPr lang="en-US" b="1" dirty="0"/>
              <a:t> program </a:t>
            </a:r>
            <a:r>
              <a:rPr lang="en-US" b="1" dirty="0" err="1"/>
              <a:t>tersebut</a:t>
            </a:r>
            <a:r>
              <a:rPr lang="en-US" b="1" dirty="0"/>
              <a:t> </a:t>
            </a:r>
            <a:r>
              <a:rPr lang="en-US" b="1" dirty="0" err="1"/>
              <a:t>berjalan</a:t>
            </a:r>
            <a:r>
              <a:rPr lang="en-US" b="1" dirty="0"/>
              <a:t>.</a:t>
            </a:r>
            <a:endParaRPr lang="en-US" dirty="0"/>
          </a:p>
          <a:p>
            <a:pPr lvl="1"/>
            <a:r>
              <a:rPr lang="en-US" b="1" dirty="0" err="1"/>
              <a:t>Satu-satunya</a:t>
            </a:r>
            <a:r>
              <a:rPr lang="en-US" b="1" dirty="0"/>
              <a:t>  yang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dikatakan</a:t>
            </a:r>
            <a:r>
              <a:rPr lang="en-US" b="1" dirty="0"/>
              <a:t> </a:t>
            </a:r>
            <a:r>
              <a:rPr lang="en-US" b="1" dirty="0" err="1"/>
              <a:t>proyek</a:t>
            </a:r>
            <a:r>
              <a:rPr lang="en-US" b="1" dirty="0"/>
              <a:t> </a:t>
            </a:r>
            <a:r>
              <a:rPr lang="en-US" b="1" dirty="0" err="1"/>
              <a:t>selesai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program </a:t>
            </a:r>
            <a:r>
              <a:rPr lang="en-US" b="1" dirty="0" err="1"/>
              <a:t>telah</a:t>
            </a:r>
            <a:r>
              <a:rPr lang="en-US" b="1" dirty="0"/>
              <a:t> </a:t>
            </a:r>
            <a:r>
              <a:rPr lang="en-US" b="1" dirty="0" err="1"/>
              <a:t>bekerja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baik</a:t>
            </a:r>
            <a:r>
              <a:rPr lang="en-US" b="1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D7016D51814348B2BE8A5AB783175B" ma:contentTypeVersion="5" ma:contentTypeDescription="Create a new document." ma:contentTypeScope="" ma:versionID="b2ae922f229cfe1c1123a1e18fb88603">
  <xsd:schema xmlns:xsd="http://www.w3.org/2001/XMLSchema" xmlns:xs="http://www.w3.org/2001/XMLSchema" xmlns:p="http://schemas.microsoft.com/office/2006/metadata/properties" xmlns:ns2="1d6f5447-cc9c-4f5d-8212-abe2b6ccb6f6" targetNamespace="http://schemas.microsoft.com/office/2006/metadata/properties" ma:root="true" ma:fieldsID="8f10572d6406de978e8b8b83800575e7" ns2:_="">
    <xsd:import namespace="1d6f5447-cc9c-4f5d-8212-abe2b6ccb6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f5447-cc9c-4f5d-8212-abe2b6ccb6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FE9C07-99B3-4232-A842-7ABC02D423D8}"/>
</file>

<file path=customXml/itemProps2.xml><?xml version="1.0" encoding="utf-8"?>
<ds:datastoreItem xmlns:ds="http://schemas.openxmlformats.org/officeDocument/2006/customXml" ds:itemID="{F3908AD9-77EB-42FB-A2B5-56C8399189CB}"/>
</file>

<file path=customXml/itemProps3.xml><?xml version="1.0" encoding="utf-8"?>
<ds:datastoreItem xmlns:ds="http://schemas.openxmlformats.org/officeDocument/2006/customXml" ds:itemID="{204DAEDC-7EEF-42C5-9E3B-2287C0ACDA5B}"/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852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Software Development</vt:lpstr>
      <vt:lpstr>Peran Software</vt:lpstr>
      <vt:lpstr>PowerPoint Presentation</vt:lpstr>
      <vt:lpstr>Era Software</vt:lpstr>
      <vt:lpstr>Pandangan Industri</vt:lpstr>
      <vt:lpstr>Software adalah :</vt:lpstr>
      <vt:lpstr>Karakteristik Softaware</vt:lpstr>
      <vt:lpstr>Aplikasi Perangkat Lunak </vt:lpstr>
      <vt:lpstr>MITOS SOFTWARE</vt:lpstr>
      <vt:lpstr>Pengembangan Software</vt:lpstr>
      <vt:lpstr>Proses, Metode dan alat Bantu</vt:lpstr>
      <vt:lpstr>Proses, Metode dan alat Bantu</vt:lpstr>
      <vt:lpstr>Padangan umum Software Engineering.</vt:lpstr>
      <vt:lpstr>PowerPoint Presentation</vt:lpstr>
      <vt:lpstr>Software Process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OWNER</cp:lastModifiedBy>
  <cp:revision>13</cp:revision>
  <dcterms:created xsi:type="dcterms:W3CDTF">2020-06-08T01:30:48Z</dcterms:created>
  <dcterms:modified xsi:type="dcterms:W3CDTF">2021-02-11T07:19:55Z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0x01010084D7016D51814348B2BE8A5AB783175B</vt:lpwstr>
  </property>
</Properties>
</file>