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70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74" r:id="rId5"/>
    <p:sldId id="26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5" r:id="rId55"/>
    <p:sldId id="322" r:id="rId56"/>
    <p:sldId id="323" r:id="rId57"/>
    <p:sldId id="324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263" r:id="rId71"/>
    <p:sldId id="267" r:id="rId72"/>
    <p:sldId id="265" r:id="rId73"/>
    <p:sldId id="26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60D68-E214-4918-92F8-0CB87A76BD83}">
          <p14:sldIdLst>
            <p14:sldId id="256"/>
          </p14:sldIdLst>
        </p14:section>
        <p14:section name="Reference" id="{4026BD40-F786-4E86-AEAF-75194A296876}">
          <p14:sldIdLst>
            <p14:sldId id="264"/>
            <p14:sldId id="260"/>
          </p14:sldIdLst>
        </p14:section>
        <p14:section name="Introduction" id="{26D778B0-0397-4316-A236-4E545451A8FD}">
          <p14:sldIdLst>
            <p14:sldId id="274"/>
            <p14:sldId id="262"/>
            <p14:sldId id="273"/>
            <p14:sldId id="275"/>
            <p14:sldId id="276"/>
          </p14:sldIdLst>
        </p14:section>
        <p14:section name="Software Process Models" id="{DB55FD04-9CAD-4529-95A7-4C6C94AF9A4F}">
          <p14:sldIdLst>
            <p14:sldId id="277"/>
            <p14:sldId id="278"/>
            <p14:sldId id="279"/>
            <p14:sldId id="280"/>
          </p14:sldIdLst>
        </p14:section>
        <p14:section name="The Waterfall Model" id="{756619CE-F03A-4E11-B838-8CA6E0A36DB2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Incremental Development" id="{4024EDEC-3FD4-4DA6-8763-328DB972CFCB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egration &amp; Configuration" id="{9AEB870D-7A5F-4B28-9076-D1BC25C59426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cess Activities" id="{0B26B861-E7F5-4FF4-9AA7-E0308DDE24D9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5"/>
            <p14:sldId id="322"/>
            <p14:sldId id="323"/>
            <p14:sldId id="324"/>
            <p14:sldId id="326"/>
            <p14:sldId id="327"/>
            <p14:sldId id="328"/>
          </p14:sldIdLst>
        </p14:section>
        <p14:section name="Coping With Change" id="{B983FC45-F15E-42F7-92CD-5D84A141D444}">
          <p14:sldIdLst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Process Improvement" id="{5F4984F2-FF39-4818-AF7F-DB26E77A0E33}">
          <p14:sldIdLst>
            <p14:sldId id="335"/>
            <p14:sldId id="336"/>
            <p14:sldId id="337"/>
          </p14:sldIdLst>
        </p14:section>
        <p14:section name="Q/A &amp; Task" id="{2E071258-2B70-4816-9BAF-9CBD57DEA40F}">
          <p14:sldIdLst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9DB52-2F59-4AAA-86F5-648164DF1985}" v="214" dt="2021-01-26T13:42:21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B61D9064-7A84-4CCC-B7C3-53FC652A817B}"/>
    <pc:docChg chg="undo custSel addSld delSld modSld sldOrd addSection modSection">
      <pc:chgData name="Manatap" userId="917c9600df60b3e3" providerId="LiveId" clId="{B61D9064-7A84-4CCC-B7C3-53FC652A817B}" dt="2021-01-25T08:08:38.380" v="1039" actId="115"/>
      <pc:docMkLst>
        <pc:docMk/>
      </pc:docMkLst>
      <pc:sldChg chg="modSp mod">
        <pc:chgData name="Manatap" userId="917c9600df60b3e3" providerId="LiveId" clId="{B61D9064-7A84-4CCC-B7C3-53FC652A817B}" dt="2021-01-25T04:10:25.074" v="89" actId="20577"/>
        <pc:sldMkLst>
          <pc:docMk/>
          <pc:sldMk cId="99508865" sldId="256"/>
        </pc:sldMkLst>
        <pc:spChg chg="mod">
          <ac:chgData name="Manatap" userId="917c9600df60b3e3" providerId="LiveId" clId="{B61D9064-7A84-4CCC-B7C3-53FC652A817B}" dt="2021-01-25T04:10:25.074" v="89" actId="20577"/>
          <ac:spMkLst>
            <pc:docMk/>
            <pc:sldMk cId="99508865" sldId="256"/>
            <ac:spMk id="3" creationId="{00000000-0000-0000-0000-000000000000}"/>
          </ac:spMkLst>
        </pc:spChg>
      </pc:sldChg>
      <pc:sldChg chg="modSp mod">
        <pc:chgData name="Manatap" userId="917c9600df60b3e3" providerId="LiveId" clId="{B61D9064-7A84-4CCC-B7C3-53FC652A817B}" dt="2021-01-25T08:08:38.380" v="1039" actId="115"/>
        <pc:sldMkLst>
          <pc:docMk/>
          <pc:sldMk cId="1128164293" sldId="262"/>
        </pc:sldMkLst>
        <pc:spChg chg="mod">
          <ac:chgData name="Manatap" userId="917c9600df60b3e3" providerId="LiveId" clId="{B61D9064-7A84-4CCC-B7C3-53FC652A817B}" dt="2021-01-25T04:04:06.176" v="31" actId="20577"/>
          <ac:spMkLst>
            <pc:docMk/>
            <pc:sldMk cId="1128164293" sldId="262"/>
            <ac:spMk id="2" creationId="{809E0E50-CD81-461F-81D4-032E3F9FFFAE}"/>
          </ac:spMkLst>
        </pc:spChg>
        <pc:spChg chg="mod">
          <ac:chgData name="Manatap" userId="917c9600df60b3e3" providerId="LiveId" clId="{B61D9064-7A84-4CCC-B7C3-53FC652A817B}" dt="2021-01-25T08:08:38.380" v="1039" actId="115"/>
          <ac:spMkLst>
            <pc:docMk/>
            <pc:sldMk cId="1128164293" sldId="262"/>
            <ac:spMk id="3" creationId="{814A9A9C-903D-4AD2-90F9-9F3E7C99946B}"/>
          </ac:spMkLst>
        </pc:spChg>
      </pc:sldChg>
      <pc:sldChg chg="modSp mod ord">
        <pc:chgData name="Manatap" userId="917c9600df60b3e3" providerId="LiveId" clId="{B61D9064-7A84-4CCC-B7C3-53FC652A817B}" dt="2021-01-25T04:10:45.252" v="91"/>
        <pc:sldMkLst>
          <pc:docMk/>
          <pc:sldMk cId="1425567067" sldId="264"/>
        </pc:sldMkLst>
        <pc:spChg chg="mod">
          <ac:chgData name="Manatap" userId="917c9600df60b3e3" providerId="LiveId" clId="{B61D9064-7A84-4CCC-B7C3-53FC652A817B}" dt="2021-01-25T04:02:48.082" v="10" actId="20577"/>
          <ac:spMkLst>
            <pc:docMk/>
            <pc:sldMk cId="1425567067" sldId="264"/>
            <ac:spMk id="4" creationId="{D9FFB55C-3621-4990-828B-CB36DCAC125A}"/>
          </ac:spMkLst>
        </pc:spChg>
      </pc:sldChg>
      <pc:sldChg chg="modSp mod ord">
        <pc:chgData name="Manatap" userId="917c9600df60b3e3" providerId="LiveId" clId="{B61D9064-7A84-4CCC-B7C3-53FC652A817B}" dt="2021-01-25T08:07:16.627" v="1032"/>
        <pc:sldMkLst>
          <pc:docMk/>
          <pc:sldMk cId="2867091280" sldId="267"/>
        </pc:sldMkLst>
        <pc:spChg chg="mod">
          <ac:chgData name="Manatap" userId="917c9600df60b3e3" providerId="LiveId" clId="{B61D9064-7A84-4CCC-B7C3-53FC652A817B}" dt="2021-01-25T08:07:10.296" v="1030" actId="790"/>
          <ac:spMkLst>
            <pc:docMk/>
            <pc:sldMk cId="2867091280" sldId="267"/>
            <ac:spMk id="2" creationId="{6E627D95-D0A9-4BEB-B5B4-ABBF51C14274}"/>
          </ac:spMkLst>
        </pc:spChg>
        <pc:spChg chg="mod">
          <ac:chgData name="Manatap" userId="917c9600df60b3e3" providerId="LiveId" clId="{B61D9064-7A84-4CCC-B7C3-53FC652A817B}" dt="2021-01-25T08:07:06.166" v="1029" actId="790"/>
          <ac:spMkLst>
            <pc:docMk/>
            <pc:sldMk cId="2867091280" sldId="267"/>
            <ac:spMk id="3" creationId="{25A62FFB-2C1B-4893-8140-4F9238DF911B}"/>
          </ac:spMkLst>
        </pc:spChg>
      </pc:sldChg>
      <pc:sldChg chg="modSp new mod">
        <pc:chgData name="Manatap" userId="917c9600df60b3e3" providerId="LiveId" clId="{B61D9064-7A84-4CCC-B7C3-53FC652A817B}" dt="2021-01-25T04:10:02.927" v="63" actId="27636"/>
        <pc:sldMkLst>
          <pc:docMk/>
          <pc:sldMk cId="3336774841" sldId="268"/>
        </pc:sldMkLst>
        <pc:spChg chg="mod">
          <ac:chgData name="Manatap" userId="917c9600df60b3e3" providerId="LiveId" clId="{B61D9064-7A84-4CCC-B7C3-53FC652A817B}" dt="2021-01-25T04:09:35.730" v="56" actId="5793"/>
          <ac:spMkLst>
            <pc:docMk/>
            <pc:sldMk cId="3336774841" sldId="268"/>
            <ac:spMk id="2" creationId="{88F69430-A080-4928-AA9F-BE7179B372C7}"/>
          </ac:spMkLst>
        </pc:spChg>
        <pc:spChg chg="mod">
          <ac:chgData name="Manatap" userId="917c9600df60b3e3" providerId="LiveId" clId="{B61D9064-7A84-4CCC-B7C3-53FC652A817B}" dt="2021-01-25T04:10:02.927" v="63" actId="27636"/>
          <ac:spMkLst>
            <pc:docMk/>
            <pc:sldMk cId="3336774841" sldId="268"/>
            <ac:spMk id="3" creationId="{BE850D3E-014A-4FB6-B960-343EA8F319B5}"/>
          </ac:spMkLst>
        </pc:spChg>
      </pc:sldChg>
      <pc:sldChg chg="modSp new mod">
        <pc:chgData name="Manatap" userId="917c9600df60b3e3" providerId="LiveId" clId="{B61D9064-7A84-4CCC-B7C3-53FC652A817B}" dt="2021-01-25T04:12:28.016" v="148"/>
        <pc:sldMkLst>
          <pc:docMk/>
          <pc:sldMk cId="1688563825" sldId="269"/>
        </pc:sldMkLst>
        <pc:spChg chg="mod">
          <ac:chgData name="Manatap" userId="917c9600df60b3e3" providerId="LiveId" clId="{B61D9064-7A84-4CCC-B7C3-53FC652A817B}" dt="2021-01-25T04:11:42.547" v="105" actId="20577"/>
          <ac:spMkLst>
            <pc:docMk/>
            <pc:sldMk cId="1688563825" sldId="269"/>
            <ac:spMk id="2" creationId="{6FA01209-82A6-4744-AAF8-64179A2AFD05}"/>
          </ac:spMkLst>
        </pc:spChg>
        <pc:spChg chg="mod">
          <ac:chgData name="Manatap" userId="917c9600df60b3e3" providerId="LiveId" clId="{B61D9064-7A84-4CCC-B7C3-53FC652A817B}" dt="2021-01-25T04:12:28.016" v="148"/>
          <ac:spMkLst>
            <pc:docMk/>
            <pc:sldMk cId="1688563825" sldId="269"/>
            <ac:spMk id="3" creationId="{92281877-909A-4583-908D-52E9E36E0D42}"/>
          </ac:spMkLst>
        </pc:spChg>
      </pc:sldChg>
      <pc:sldChg chg="modSp new mod">
        <pc:chgData name="Manatap" userId="917c9600df60b3e3" providerId="LiveId" clId="{B61D9064-7A84-4CCC-B7C3-53FC652A817B}" dt="2021-01-25T04:13:49.097" v="173" actId="404"/>
        <pc:sldMkLst>
          <pc:docMk/>
          <pc:sldMk cId="3539406383" sldId="270"/>
        </pc:sldMkLst>
        <pc:spChg chg="mod">
          <ac:chgData name="Manatap" userId="917c9600df60b3e3" providerId="LiveId" clId="{B61D9064-7A84-4CCC-B7C3-53FC652A817B}" dt="2021-01-25T04:13:49.097" v="173" actId="404"/>
          <ac:spMkLst>
            <pc:docMk/>
            <pc:sldMk cId="3539406383" sldId="270"/>
            <ac:spMk id="2" creationId="{0EE04918-16F6-46EE-B9BE-4DAF53FD2093}"/>
          </ac:spMkLst>
        </pc:spChg>
        <pc:spChg chg="mod">
          <ac:chgData name="Manatap" userId="917c9600df60b3e3" providerId="LiveId" clId="{B61D9064-7A84-4CCC-B7C3-53FC652A817B}" dt="2021-01-25T04:13:16.760" v="166" actId="20577"/>
          <ac:spMkLst>
            <pc:docMk/>
            <pc:sldMk cId="3539406383" sldId="270"/>
            <ac:spMk id="3" creationId="{41C105CF-4B2C-4035-A040-16D896CDE934}"/>
          </ac:spMkLst>
        </pc:spChg>
      </pc:sldChg>
      <pc:sldChg chg="modSp add mod">
        <pc:chgData name="Manatap" userId="917c9600df60b3e3" providerId="LiveId" clId="{B61D9064-7A84-4CCC-B7C3-53FC652A817B}" dt="2021-01-25T04:15:55.555" v="183" actId="6549"/>
        <pc:sldMkLst>
          <pc:docMk/>
          <pc:sldMk cId="553543080" sldId="271"/>
        </pc:sldMkLst>
        <pc:spChg chg="mod">
          <ac:chgData name="Manatap" userId="917c9600df60b3e3" providerId="LiveId" clId="{B61D9064-7A84-4CCC-B7C3-53FC652A817B}" dt="2021-01-25T04:13:52.053" v="174" actId="404"/>
          <ac:spMkLst>
            <pc:docMk/>
            <pc:sldMk cId="553543080" sldId="271"/>
            <ac:spMk id="2" creationId="{0EE04918-16F6-46EE-B9BE-4DAF53FD2093}"/>
          </ac:spMkLst>
        </pc:spChg>
        <pc:spChg chg="mod">
          <ac:chgData name="Manatap" userId="917c9600df60b3e3" providerId="LiveId" clId="{B61D9064-7A84-4CCC-B7C3-53FC652A817B}" dt="2021-01-25T04:15:55.555" v="183" actId="6549"/>
          <ac:spMkLst>
            <pc:docMk/>
            <pc:sldMk cId="553543080" sldId="271"/>
            <ac:spMk id="3" creationId="{41C105CF-4B2C-4035-A040-16D896CDE934}"/>
          </ac:spMkLst>
        </pc:spChg>
      </pc:sldChg>
      <pc:sldChg chg="addSp delSp modSp new mod">
        <pc:chgData name="Manatap" userId="917c9600df60b3e3" providerId="LiveId" clId="{B61D9064-7A84-4CCC-B7C3-53FC652A817B}" dt="2021-01-25T04:17:18.525" v="190" actId="404"/>
        <pc:sldMkLst>
          <pc:docMk/>
          <pc:sldMk cId="880877960" sldId="272"/>
        </pc:sldMkLst>
        <pc:spChg chg="del">
          <ac:chgData name="Manatap" userId="917c9600df60b3e3" providerId="LiveId" clId="{B61D9064-7A84-4CCC-B7C3-53FC652A817B}" dt="2021-01-25T04:16:58.854" v="188"/>
          <ac:spMkLst>
            <pc:docMk/>
            <pc:sldMk cId="880877960" sldId="272"/>
            <ac:spMk id="2" creationId="{8E9D8AF7-1E76-4D37-AFF5-C9F0FF04CAB9}"/>
          </ac:spMkLst>
        </pc:spChg>
        <pc:spChg chg="del">
          <ac:chgData name="Manatap" userId="917c9600df60b3e3" providerId="LiveId" clId="{B61D9064-7A84-4CCC-B7C3-53FC652A817B}" dt="2021-01-25T04:16:58.854" v="188"/>
          <ac:spMkLst>
            <pc:docMk/>
            <pc:sldMk cId="880877960" sldId="272"/>
            <ac:spMk id="3" creationId="{6F3DB7CA-BA23-4885-B71C-618E9A08F38E}"/>
          </ac:spMkLst>
        </pc:spChg>
        <pc:spChg chg="add mod">
          <ac:chgData name="Manatap" userId="917c9600df60b3e3" providerId="LiveId" clId="{B61D9064-7A84-4CCC-B7C3-53FC652A817B}" dt="2021-01-25T04:17:18.525" v="190" actId="404"/>
          <ac:spMkLst>
            <pc:docMk/>
            <pc:sldMk cId="880877960" sldId="272"/>
            <ac:spMk id="4" creationId="{28C04FAE-E3ED-4C38-BBB5-737CA11089C8}"/>
          </ac:spMkLst>
        </pc:spChg>
        <pc:spChg chg="add mod">
          <ac:chgData name="Manatap" userId="917c9600df60b3e3" providerId="LiveId" clId="{B61D9064-7A84-4CCC-B7C3-53FC652A817B}" dt="2021-01-25T04:16:58.854" v="188"/>
          <ac:spMkLst>
            <pc:docMk/>
            <pc:sldMk cId="880877960" sldId="272"/>
            <ac:spMk id="5" creationId="{2866B977-88FB-408D-9FC7-372F16637D8E}"/>
          </ac:spMkLst>
        </pc:spChg>
      </pc:sldChg>
      <pc:sldChg chg="modSp new mod">
        <pc:chgData name="Manatap" userId="917c9600df60b3e3" providerId="LiveId" clId="{B61D9064-7A84-4CCC-B7C3-53FC652A817B}" dt="2021-01-25T04:23:01.015" v="213"/>
        <pc:sldMkLst>
          <pc:docMk/>
          <pc:sldMk cId="3792959303" sldId="273"/>
        </pc:sldMkLst>
        <pc:spChg chg="mod">
          <ac:chgData name="Manatap" userId="917c9600df60b3e3" providerId="LiveId" clId="{B61D9064-7A84-4CCC-B7C3-53FC652A817B}" dt="2021-01-25T04:23:01.015" v="213"/>
          <ac:spMkLst>
            <pc:docMk/>
            <pc:sldMk cId="3792959303" sldId="273"/>
            <ac:spMk id="3" creationId="{7F19C7CF-B2C0-452E-8D4C-3EBFF2044276}"/>
          </ac:spMkLst>
        </pc:spChg>
      </pc:sldChg>
      <pc:sldChg chg="addSp delSp modSp new mod">
        <pc:chgData name="Manatap" userId="917c9600df60b3e3" providerId="LiveId" clId="{B61D9064-7A84-4CCC-B7C3-53FC652A817B}" dt="2021-01-25T04:17:39.542" v="209" actId="404"/>
        <pc:sldMkLst>
          <pc:docMk/>
          <pc:sldMk cId="1735604371" sldId="274"/>
        </pc:sldMkLst>
        <pc:spChg chg="del">
          <ac:chgData name="Manatap" userId="917c9600df60b3e3" providerId="LiveId" clId="{B61D9064-7A84-4CCC-B7C3-53FC652A817B}" dt="2021-01-25T04:17:30.844" v="192"/>
          <ac:spMkLst>
            <pc:docMk/>
            <pc:sldMk cId="1735604371" sldId="274"/>
            <ac:spMk id="2" creationId="{BE24F7FE-7A6B-4FC0-92CC-C2735F0336E5}"/>
          </ac:spMkLst>
        </pc:spChg>
        <pc:spChg chg="del">
          <ac:chgData name="Manatap" userId="917c9600df60b3e3" providerId="LiveId" clId="{B61D9064-7A84-4CCC-B7C3-53FC652A817B}" dt="2021-01-25T04:17:30.844" v="192"/>
          <ac:spMkLst>
            <pc:docMk/>
            <pc:sldMk cId="1735604371" sldId="274"/>
            <ac:spMk id="3" creationId="{3E653CE3-BB84-44F0-9A89-CACB95D96275}"/>
          </ac:spMkLst>
        </pc:spChg>
        <pc:spChg chg="add mod">
          <ac:chgData name="Manatap" userId="917c9600df60b3e3" providerId="LiveId" clId="{B61D9064-7A84-4CCC-B7C3-53FC652A817B}" dt="2021-01-25T04:17:39.542" v="209" actId="404"/>
          <ac:spMkLst>
            <pc:docMk/>
            <pc:sldMk cId="1735604371" sldId="274"/>
            <ac:spMk id="4" creationId="{63D15A38-2556-4BB5-902C-8299C4A36774}"/>
          </ac:spMkLst>
        </pc:spChg>
        <pc:spChg chg="add mod">
          <ac:chgData name="Manatap" userId="917c9600df60b3e3" providerId="LiveId" clId="{B61D9064-7A84-4CCC-B7C3-53FC652A817B}" dt="2021-01-25T04:17:30.844" v="192"/>
          <ac:spMkLst>
            <pc:docMk/>
            <pc:sldMk cId="1735604371" sldId="274"/>
            <ac:spMk id="5" creationId="{233138CB-B296-4F28-9287-0186F7B42467}"/>
          </ac:spMkLst>
        </pc:spChg>
      </pc:sldChg>
      <pc:sldChg chg="modSp new mod">
        <pc:chgData name="Manatap" userId="917c9600df60b3e3" providerId="LiveId" clId="{B61D9064-7A84-4CCC-B7C3-53FC652A817B}" dt="2021-01-25T04:25:14.508" v="317" actId="6549"/>
        <pc:sldMkLst>
          <pc:docMk/>
          <pc:sldMk cId="1925832377" sldId="275"/>
        </pc:sldMkLst>
        <pc:spChg chg="mod">
          <ac:chgData name="Manatap" userId="917c9600df60b3e3" providerId="LiveId" clId="{B61D9064-7A84-4CCC-B7C3-53FC652A817B}" dt="2021-01-25T04:24:11.778" v="298" actId="20577"/>
          <ac:spMkLst>
            <pc:docMk/>
            <pc:sldMk cId="1925832377" sldId="275"/>
            <ac:spMk id="2" creationId="{E662ED45-A4B4-4D9C-B5BD-0732912E20AA}"/>
          </ac:spMkLst>
        </pc:spChg>
        <pc:spChg chg="mod">
          <ac:chgData name="Manatap" userId="917c9600df60b3e3" providerId="LiveId" clId="{B61D9064-7A84-4CCC-B7C3-53FC652A817B}" dt="2021-01-25T04:25:14.508" v="317" actId="6549"/>
          <ac:spMkLst>
            <pc:docMk/>
            <pc:sldMk cId="1925832377" sldId="275"/>
            <ac:spMk id="3" creationId="{8104946E-8836-468A-8B42-68DE280A9119}"/>
          </ac:spMkLst>
        </pc:spChg>
      </pc:sldChg>
      <pc:sldChg chg="modSp new mod">
        <pc:chgData name="Manatap" userId="917c9600df60b3e3" providerId="LiveId" clId="{B61D9064-7A84-4CCC-B7C3-53FC652A817B}" dt="2021-01-25T04:25:09.794" v="316" actId="20577"/>
        <pc:sldMkLst>
          <pc:docMk/>
          <pc:sldMk cId="800003403" sldId="276"/>
        </pc:sldMkLst>
        <pc:spChg chg="mod">
          <ac:chgData name="Manatap" userId="917c9600df60b3e3" providerId="LiveId" clId="{B61D9064-7A84-4CCC-B7C3-53FC652A817B}" dt="2021-01-25T04:25:01.782" v="309" actId="20577"/>
          <ac:spMkLst>
            <pc:docMk/>
            <pc:sldMk cId="800003403" sldId="276"/>
            <ac:spMk id="2" creationId="{434DF85B-ABF8-4C4F-84C7-F7DFA8534D56}"/>
          </ac:spMkLst>
        </pc:spChg>
        <pc:spChg chg="mod">
          <ac:chgData name="Manatap" userId="917c9600df60b3e3" providerId="LiveId" clId="{B61D9064-7A84-4CCC-B7C3-53FC652A817B}" dt="2021-01-25T04:25:09.794" v="316" actId="20577"/>
          <ac:spMkLst>
            <pc:docMk/>
            <pc:sldMk cId="800003403" sldId="276"/>
            <ac:spMk id="3" creationId="{AEF5CAB8-A002-41E0-9508-EFD71302016A}"/>
          </ac:spMkLst>
        </pc:spChg>
      </pc:sldChg>
      <pc:sldChg chg="modSp new mod">
        <pc:chgData name="Manatap" userId="917c9600df60b3e3" providerId="LiveId" clId="{B61D9064-7A84-4CCC-B7C3-53FC652A817B}" dt="2021-01-25T04:25:48.146" v="330" actId="20577"/>
        <pc:sldMkLst>
          <pc:docMk/>
          <pc:sldMk cId="1497056076" sldId="277"/>
        </pc:sldMkLst>
        <pc:spChg chg="mod">
          <ac:chgData name="Manatap" userId="917c9600df60b3e3" providerId="LiveId" clId="{B61D9064-7A84-4CCC-B7C3-53FC652A817B}" dt="2021-01-25T04:25:32.545" v="321" actId="20577"/>
          <ac:spMkLst>
            <pc:docMk/>
            <pc:sldMk cId="1497056076" sldId="277"/>
            <ac:spMk id="2" creationId="{5501B23E-545B-4F14-A16F-61779D4B8D7A}"/>
          </ac:spMkLst>
        </pc:spChg>
        <pc:spChg chg="mod">
          <ac:chgData name="Manatap" userId="917c9600df60b3e3" providerId="LiveId" clId="{B61D9064-7A84-4CCC-B7C3-53FC652A817B}" dt="2021-01-25T04:25:48.146" v="330" actId="20577"/>
          <ac:spMkLst>
            <pc:docMk/>
            <pc:sldMk cId="1497056076" sldId="277"/>
            <ac:spMk id="3" creationId="{A7694916-80B2-4AE7-95B7-DCDECDA42F24}"/>
          </ac:spMkLst>
        </pc:spChg>
      </pc:sldChg>
      <pc:sldChg chg="modSp add mod">
        <pc:chgData name="Manatap" userId="917c9600df60b3e3" providerId="LiveId" clId="{B61D9064-7A84-4CCC-B7C3-53FC652A817B}" dt="2021-01-25T04:26:17.949" v="349" actId="15"/>
        <pc:sldMkLst>
          <pc:docMk/>
          <pc:sldMk cId="2939680037" sldId="278"/>
        </pc:sldMkLst>
        <pc:spChg chg="mod">
          <ac:chgData name="Manatap" userId="917c9600df60b3e3" providerId="LiveId" clId="{B61D9064-7A84-4CCC-B7C3-53FC652A817B}" dt="2021-01-25T04:26:17.949" v="349" actId="15"/>
          <ac:spMkLst>
            <pc:docMk/>
            <pc:sldMk cId="2939680037" sldId="278"/>
            <ac:spMk id="3" creationId="{A7694916-80B2-4AE7-95B7-DCDECDA42F24}"/>
          </ac:spMkLst>
        </pc:spChg>
      </pc:sldChg>
      <pc:sldChg chg="modSp add mod">
        <pc:chgData name="Manatap" userId="917c9600df60b3e3" providerId="LiveId" clId="{B61D9064-7A84-4CCC-B7C3-53FC652A817B}" dt="2021-01-25T04:26:45.190" v="365" actId="20577"/>
        <pc:sldMkLst>
          <pc:docMk/>
          <pc:sldMk cId="735851465" sldId="279"/>
        </pc:sldMkLst>
        <pc:spChg chg="mod">
          <ac:chgData name="Manatap" userId="917c9600df60b3e3" providerId="LiveId" clId="{B61D9064-7A84-4CCC-B7C3-53FC652A817B}" dt="2021-01-25T04:26:45.190" v="365" actId="20577"/>
          <ac:spMkLst>
            <pc:docMk/>
            <pc:sldMk cId="735851465" sldId="279"/>
            <ac:spMk id="3" creationId="{A7694916-80B2-4AE7-95B7-DCDECDA42F24}"/>
          </ac:spMkLst>
        </pc:spChg>
      </pc:sldChg>
      <pc:sldChg chg="modSp add mod">
        <pc:chgData name="Manatap" userId="917c9600df60b3e3" providerId="LiveId" clId="{B61D9064-7A84-4CCC-B7C3-53FC652A817B}" dt="2021-01-25T04:27:07.666" v="378" actId="15"/>
        <pc:sldMkLst>
          <pc:docMk/>
          <pc:sldMk cId="2394450291" sldId="280"/>
        </pc:sldMkLst>
        <pc:spChg chg="mod">
          <ac:chgData name="Manatap" userId="917c9600df60b3e3" providerId="LiveId" clId="{B61D9064-7A84-4CCC-B7C3-53FC652A817B}" dt="2021-01-25T04:27:07.666" v="378" actId="15"/>
          <ac:spMkLst>
            <pc:docMk/>
            <pc:sldMk cId="2394450291" sldId="280"/>
            <ac:spMk id="3" creationId="{A7694916-80B2-4AE7-95B7-DCDECDA42F24}"/>
          </ac:spMkLst>
        </pc:spChg>
      </pc:sldChg>
      <pc:sldChg chg="modSp new mod">
        <pc:chgData name="Manatap" userId="917c9600df60b3e3" providerId="LiveId" clId="{B61D9064-7A84-4CCC-B7C3-53FC652A817B}" dt="2021-01-25T04:27:26.535" v="386" actId="20577"/>
        <pc:sldMkLst>
          <pc:docMk/>
          <pc:sldMk cId="4011283640" sldId="281"/>
        </pc:sldMkLst>
        <pc:spChg chg="mod">
          <ac:chgData name="Manatap" userId="917c9600df60b3e3" providerId="LiveId" clId="{B61D9064-7A84-4CCC-B7C3-53FC652A817B}" dt="2021-01-25T04:27:26.535" v="386" actId="20577"/>
          <ac:spMkLst>
            <pc:docMk/>
            <pc:sldMk cId="4011283640" sldId="281"/>
            <ac:spMk id="2" creationId="{4E57243C-6B33-4D79-9588-3D3352725258}"/>
          </ac:spMkLst>
        </pc:spChg>
        <pc:spChg chg="mod">
          <ac:chgData name="Manatap" userId="917c9600df60b3e3" providerId="LiveId" clId="{B61D9064-7A84-4CCC-B7C3-53FC652A817B}" dt="2021-01-25T04:27:24.051" v="383" actId="15"/>
          <ac:spMkLst>
            <pc:docMk/>
            <pc:sldMk cId="4011283640" sldId="281"/>
            <ac:spMk id="3" creationId="{56E0B8BF-F25A-4A2A-A05A-27F660EB76BA}"/>
          </ac:spMkLst>
        </pc:spChg>
      </pc:sldChg>
      <pc:sldChg chg="modSp new mod">
        <pc:chgData name="Manatap" userId="917c9600df60b3e3" providerId="LiveId" clId="{B61D9064-7A84-4CCC-B7C3-53FC652A817B}" dt="2021-01-25T04:27:41.804" v="396" actId="15"/>
        <pc:sldMkLst>
          <pc:docMk/>
          <pc:sldMk cId="3495092381" sldId="282"/>
        </pc:sldMkLst>
        <pc:spChg chg="mod">
          <ac:chgData name="Manatap" userId="917c9600df60b3e3" providerId="LiveId" clId="{B61D9064-7A84-4CCC-B7C3-53FC652A817B}" dt="2021-01-25T04:27:38.068" v="392" actId="20577"/>
          <ac:spMkLst>
            <pc:docMk/>
            <pc:sldMk cId="3495092381" sldId="282"/>
            <ac:spMk id="2" creationId="{F072A52C-BA86-4711-9961-475BE776DBEB}"/>
          </ac:spMkLst>
        </pc:spChg>
        <pc:spChg chg="mod">
          <ac:chgData name="Manatap" userId="917c9600df60b3e3" providerId="LiveId" clId="{B61D9064-7A84-4CCC-B7C3-53FC652A817B}" dt="2021-01-25T04:27:41.804" v="396" actId="15"/>
          <ac:spMkLst>
            <pc:docMk/>
            <pc:sldMk cId="3495092381" sldId="282"/>
            <ac:spMk id="3" creationId="{2B842158-D8EE-463F-93EF-DFC9DE710C62}"/>
          </ac:spMkLst>
        </pc:spChg>
      </pc:sldChg>
      <pc:sldChg chg="modSp new mod">
        <pc:chgData name="Manatap" userId="917c9600df60b3e3" providerId="LiveId" clId="{B61D9064-7A84-4CCC-B7C3-53FC652A817B}" dt="2021-01-25T04:31:07.178" v="458" actId="27636"/>
        <pc:sldMkLst>
          <pc:docMk/>
          <pc:sldMk cId="585813219" sldId="283"/>
        </pc:sldMkLst>
        <pc:spChg chg="mod">
          <ac:chgData name="Manatap" userId="917c9600df60b3e3" providerId="LiveId" clId="{B61D9064-7A84-4CCC-B7C3-53FC652A817B}" dt="2021-01-25T04:31:00.059" v="453" actId="20577"/>
          <ac:spMkLst>
            <pc:docMk/>
            <pc:sldMk cId="585813219" sldId="283"/>
            <ac:spMk id="2" creationId="{C5287D3D-9634-4908-98F0-84792740B873}"/>
          </ac:spMkLst>
        </pc:spChg>
        <pc:spChg chg="mod">
          <ac:chgData name="Manatap" userId="917c9600df60b3e3" providerId="LiveId" clId="{B61D9064-7A84-4CCC-B7C3-53FC652A817B}" dt="2021-01-25T04:31:07.178" v="458" actId="27636"/>
          <ac:spMkLst>
            <pc:docMk/>
            <pc:sldMk cId="585813219" sldId="283"/>
            <ac:spMk id="3" creationId="{12E78026-C53F-4A57-9B23-AFF6F71913E7}"/>
          </ac:spMkLst>
        </pc:spChg>
      </pc:sldChg>
      <pc:sldChg chg="modSp add mod ord">
        <pc:chgData name="Manatap" userId="917c9600df60b3e3" providerId="LiveId" clId="{B61D9064-7A84-4CCC-B7C3-53FC652A817B}" dt="2021-01-25T04:30:51.483" v="445"/>
        <pc:sldMkLst>
          <pc:docMk/>
          <pc:sldMk cId="2149317537" sldId="284"/>
        </pc:sldMkLst>
        <pc:spChg chg="mod">
          <ac:chgData name="Manatap" userId="917c9600df60b3e3" providerId="LiveId" clId="{B61D9064-7A84-4CCC-B7C3-53FC652A817B}" dt="2021-01-25T04:30:48.928" v="443" actId="6549"/>
          <ac:spMkLst>
            <pc:docMk/>
            <pc:sldMk cId="2149317537" sldId="284"/>
            <ac:spMk id="3" creationId="{12E78026-C53F-4A57-9B23-AFF6F71913E7}"/>
          </ac:spMkLst>
        </pc:spChg>
      </pc:sldChg>
      <pc:sldChg chg="modSp add mod">
        <pc:chgData name="Manatap" userId="917c9600df60b3e3" providerId="LiveId" clId="{B61D9064-7A84-4CCC-B7C3-53FC652A817B}" dt="2021-01-25T04:31:31.390" v="465" actId="20577"/>
        <pc:sldMkLst>
          <pc:docMk/>
          <pc:sldMk cId="3316659411" sldId="285"/>
        </pc:sldMkLst>
        <pc:spChg chg="mod">
          <ac:chgData name="Manatap" userId="917c9600df60b3e3" providerId="LiveId" clId="{B61D9064-7A84-4CCC-B7C3-53FC652A817B}" dt="2021-01-25T04:31:18.241" v="462"/>
          <ac:spMkLst>
            <pc:docMk/>
            <pc:sldMk cId="3316659411" sldId="285"/>
            <ac:spMk id="2" creationId="{C5287D3D-9634-4908-98F0-84792740B873}"/>
          </ac:spMkLst>
        </pc:spChg>
        <pc:spChg chg="mod">
          <ac:chgData name="Manatap" userId="917c9600df60b3e3" providerId="LiveId" clId="{B61D9064-7A84-4CCC-B7C3-53FC652A817B}" dt="2021-01-25T04:31:31.390" v="465" actId="20577"/>
          <ac:spMkLst>
            <pc:docMk/>
            <pc:sldMk cId="3316659411" sldId="285"/>
            <ac:spMk id="3" creationId="{12E78026-C53F-4A57-9B23-AFF6F71913E7}"/>
          </ac:spMkLst>
        </pc:spChg>
      </pc:sldChg>
      <pc:sldChg chg="modSp new mod">
        <pc:chgData name="Manatap" userId="917c9600df60b3e3" providerId="LiveId" clId="{B61D9064-7A84-4CCC-B7C3-53FC652A817B}" dt="2021-01-25T04:32:40.280" v="529" actId="20577"/>
        <pc:sldMkLst>
          <pc:docMk/>
          <pc:sldMk cId="1506110742" sldId="286"/>
        </pc:sldMkLst>
        <pc:spChg chg="mod">
          <ac:chgData name="Manatap" userId="917c9600df60b3e3" providerId="LiveId" clId="{B61D9064-7A84-4CCC-B7C3-53FC652A817B}" dt="2021-01-25T04:32:10.487" v="514" actId="20577"/>
          <ac:spMkLst>
            <pc:docMk/>
            <pc:sldMk cId="1506110742" sldId="286"/>
            <ac:spMk id="2" creationId="{A9D375AF-8125-4E20-8E93-2A4E73C25903}"/>
          </ac:spMkLst>
        </pc:spChg>
        <pc:spChg chg="mod">
          <ac:chgData name="Manatap" userId="917c9600df60b3e3" providerId="LiveId" clId="{B61D9064-7A84-4CCC-B7C3-53FC652A817B}" dt="2021-01-25T04:32:40.280" v="529" actId="20577"/>
          <ac:spMkLst>
            <pc:docMk/>
            <pc:sldMk cId="1506110742" sldId="286"/>
            <ac:spMk id="3" creationId="{9102602B-9621-458B-829E-35EADEE237EF}"/>
          </ac:spMkLst>
        </pc:spChg>
      </pc:sldChg>
      <pc:sldChg chg="new del">
        <pc:chgData name="Manatap" userId="917c9600df60b3e3" providerId="LiveId" clId="{B61D9064-7A84-4CCC-B7C3-53FC652A817B}" dt="2021-01-25T04:42:39.747" v="534" actId="47"/>
        <pc:sldMkLst>
          <pc:docMk/>
          <pc:sldMk cId="211209225" sldId="287"/>
        </pc:sldMkLst>
      </pc:sldChg>
      <pc:sldChg chg="modSp add mod">
        <pc:chgData name="Manatap" userId="917c9600df60b3e3" providerId="LiveId" clId="{B61D9064-7A84-4CCC-B7C3-53FC652A817B}" dt="2021-01-25T04:42:45.202" v="548" actId="20577"/>
        <pc:sldMkLst>
          <pc:docMk/>
          <pc:sldMk cId="5682562" sldId="288"/>
        </pc:sldMkLst>
        <pc:spChg chg="mod">
          <ac:chgData name="Manatap" userId="917c9600df60b3e3" providerId="LiveId" clId="{B61D9064-7A84-4CCC-B7C3-53FC652A817B}" dt="2021-01-25T04:42:45.202" v="548" actId="20577"/>
          <ac:spMkLst>
            <pc:docMk/>
            <pc:sldMk cId="5682562" sldId="288"/>
            <ac:spMk id="4" creationId="{28C04FAE-E3ED-4C38-BBB5-737CA11089C8}"/>
          </ac:spMkLst>
        </pc:spChg>
      </pc:sldChg>
      <pc:sldChg chg="modSp add mod ord">
        <pc:chgData name="Manatap" userId="917c9600df60b3e3" providerId="LiveId" clId="{B61D9064-7A84-4CCC-B7C3-53FC652A817B}" dt="2021-01-25T07:11:32.573" v="675" actId="12"/>
        <pc:sldMkLst>
          <pc:docMk/>
          <pc:sldMk cId="1340350155" sldId="289"/>
        </pc:sldMkLst>
        <pc:spChg chg="mod">
          <ac:chgData name="Manatap" userId="917c9600df60b3e3" providerId="LiveId" clId="{B61D9064-7A84-4CCC-B7C3-53FC652A817B}" dt="2021-01-25T04:46:10.878" v="568" actId="20577"/>
          <ac:spMkLst>
            <pc:docMk/>
            <pc:sldMk cId="1340350155" sldId="289"/>
            <ac:spMk id="2" creationId="{27A2710B-8524-4F85-9D58-4C7DA6B7C1DC}"/>
          </ac:spMkLst>
        </pc:spChg>
        <pc:spChg chg="mod">
          <ac:chgData name="Manatap" userId="917c9600df60b3e3" providerId="LiveId" clId="{B61D9064-7A84-4CCC-B7C3-53FC652A817B}" dt="2021-01-25T07:11:32.573" v="675" actId="12"/>
          <ac:spMkLst>
            <pc:docMk/>
            <pc:sldMk cId="1340350155" sldId="289"/>
            <ac:spMk id="3" creationId="{7F19C7CF-B2C0-452E-8D4C-3EBFF2044276}"/>
          </ac:spMkLst>
        </pc:spChg>
      </pc:sldChg>
      <pc:sldChg chg="add">
        <pc:chgData name="Manatap" userId="917c9600df60b3e3" providerId="LiveId" clId="{B61D9064-7A84-4CCC-B7C3-53FC652A817B}" dt="2021-01-25T04:44:44.498" v="560"/>
        <pc:sldMkLst>
          <pc:docMk/>
          <pc:sldMk cId="2102185761" sldId="290"/>
        </pc:sldMkLst>
      </pc:sldChg>
      <pc:sldChg chg="modSp new mod">
        <pc:chgData name="Manatap" userId="917c9600df60b3e3" providerId="LiveId" clId="{B61D9064-7A84-4CCC-B7C3-53FC652A817B}" dt="2021-01-25T04:50:03.659" v="645" actId="20577"/>
        <pc:sldMkLst>
          <pc:docMk/>
          <pc:sldMk cId="2004202771" sldId="291"/>
        </pc:sldMkLst>
        <pc:spChg chg="mod">
          <ac:chgData name="Manatap" userId="917c9600df60b3e3" providerId="LiveId" clId="{B61D9064-7A84-4CCC-B7C3-53FC652A817B}" dt="2021-01-25T04:48:05.224" v="617"/>
          <ac:spMkLst>
            <pc:docMk/>
            <pc:sldMk cId="2004202771" sldId="291"/>
            <ac:spMk id="2" creationId="{5CE7B5BB-B59C-4D18-84FF-D1D5DCECCA89}"/>
          </ac:spMkLst>
        </pc:spChg>
        <pc:spChg chg="mod">
          <ac:chgData name="Manatap" userId="917c9600df60b3e3" providerId="LiveId" clId="{B61D9064-7A84-4CCC-B7C3-53FC652A817B}" dt="2021-01-25T04:50:03.659" v="645" actId="20577"/>
          <ac:spMkLst>
            <pc:docMk/>
            <pc:sldMk cId="2004202771" sldId="291"/>
            <ac:spMk id="3" creationId="{DED84131-555F-4103-8558-D9DFCF7077D5}"/>
          </ac:spMkLst>
        </pc:spChg>
      </pc:sldChg>
      <pc:sldChg chg="modSp new mod">
        <pc:chgData name="Manatap" userId="917c9600df60b3e3" providerId="LiveId" clId="{B61D9064-7A84-4CCC-B7C3-53FC652A817B}" dt="2021-01-25T07:13:34.374" v="682" actId="20577"/>
        <pc:sldMkLst>
          <pc:docMk/>
          <pc:sldMk cId="2366194675" sldId="292"/>
        </pc:sldMkLst>
        <pc:spChg chg="mod">
          <ac:chgData name="Manatap" userId="917c9600df60b3e3" providerId="LiveId" clId="{B61D9064-7A84-4CCC-B7C3-53FC652A817B}" dt="2021-01-25T07:11:55.501" v="677"/>
          <ac:spMkLst>
            <pc:docMk/>
            <pc:sldMk cId="2366194675" sldId="292"/>
            <ac:spMk id="2" creationId="{0C4475CF-6E70-4499-88F6-94F1633A5C98}"/>
          </ac:spMkLst>
        </pc:spChg>
        <pc:spChg chg="mod">
          <ac:chgData name="Manatap" userId="917c9600df60b3e3" providerId="LiveId" clId="{B61D9064-7A84-4CCC-B7C3-53FC652A817B}" dt="2021-01-25T07:13:34.374" v="682" actId="20577"/>
          <ac:spMkLst>
            <pc:docMk/>
            <pc:sldMk cId="2366194675" sldId="292"/>
            <ac:spMk id="3" creationId="{341FD99D-AE9B-4B3A-9776-313D51E86C3F}"/>
          </ac:spMkLst>
        </pc:spChg>
      </pc:sldChg>
      <pc:sldChg chg="modSp new mod">
        <pc:chgData name="Manatap" userId="917c9600df60b3e3" providerId="LiveId" clId="{B61D9064-7A84-4CCC-B7C3-53FC652A817B}" dt="2021-01-25T07:28:29.831" v="752" actId="20577"/>
        <pc:sldMkLst>
          <pc:docMk/>
          <pc:sldMk cId="3909343577" sldId="293"/>
        </pc:sldMkLst>
        <pc:spChg chg="mod">
          <ac:chgData name="Manatap" userId="917c9600df60b3e3" providerId="LiveId" clId="{B61D9064-7A84-4CCC-B7C3-53FC652A817B}" dt="2021-01-25T07:13:49.433" v="687" actId="20577"/>
          <ac:spMkLst>
            <pc:docMk/>
            <pc:sldMk cId="3909343577" sldId="293"/>
            <ac:spMk id="2" creationId="{3A32852F-69EB-44EF-B614-3B86235F90DE}"/>
          </ac:spMkLst>
        </pc:spChg>
        <pc:spChg chg="mod">
          <ac:chgData name="Manatap" userId="917c9600df60b3e3" providerId="LiveId" clId="{B61D9064-7A84-4CCC-B7C3-53FC652A817B}" dt="2021-01-25T07:28:29.831" v="752" actId="20577"/>
          <ac:spMkLst>
            <pc:docMk/>
            <pc:sldMk cId="3909343577" sldId="293"/>
            <ac:spMk id="3" creationId="{281D88B4-7350-40C1-A16F-FE26F6CF1A69}"/>
          </ac:spMkLst>
        </pc:spChg>
      </pc:sldChg>
      <pc:sldChg chg="modSp add mod">
        <pc:chgData name="Manatap" userId="917c9600df60b3e3" providerId="LiveId" clId="{B61D9064-7A84-4CCC-B7C3-53FC652A817B}" dt="2021-01-25T07:30:38.575" v="778" actId="20577"/>
        <pc:sldMkLst>
          <pc:docMk/>
          <pc:sldMk cId="3915014578" sldId="294"/>
        </pc:sldMkLst>
        <pc:spChg chg="mod">
          <ac:chgData name="Manatap" userId="917c9600df60b3e3" providerId="LiveId" clId="{B61D9064-7A84-4CCC-B7C3-53FC652A817B}" dt="2021-01-25T07:30:38.575" v="778" actId="20577"/>
          <ac:spMkLst>
            <pc:docMk/>
            <pc:sldMk cId="3915014578" sldId="294"/>
            <ac:spMk id="3" creationId="{281D88B4-7350-40C1-A16F-FE26F6CF1A69}"/>
          </ac:spMkLst>
        </pc:spChg>
      </pc:sldChg>
      <pc:sldChg chg="modSp add mod">
        <pc:chgData name="Manatap" userId="917c9600df60b3e3" providerId="LiveId" clId="{B61D9064-7A84-4CCC-B7C3-53FC652A817B}" dt="2021-01-25T07:31:04.298" v="793" actId="27636"/>
        <pc:sldMkLst>
          <pc:docMk/>
          <pc:sldMk cId="2963963601" sldId="295"/>
        </pc:sldMkLst>
        <pc:spChg chg="mod">
          <ac:chgData name="Manatap" userId="917c9600df60b3e3" providerId="LiveId" clId="{B61D9064-7A84-4CCC-B7C3-53FC652A817B}" dt="2021-01-25T07:31:04.298" v="793" actId="27636"/>
          <ac:spMkLst>
            <pc:docMk/>
            <pc:sldMk cId="2963963601" sldId="295"/>
            <ac:spMk id="3" creationId="{281D88B4-7350-40C1-A16F-FE26F6CF1A69}"/>
          </ac:spMkLst>
        </pc:spChg>
      </pc:sldChg>
      <pc:sldChg chg="modSp add mod">
        <pc:chgData name="Manatap" userId="917c9600df60b3e3" providerId="LiveId" clId="{B61D9064-7A84-4CCC-B7C3-53FC652A817B}" dt="2021-01-25T07:31:36.898" v="811" actId="20577"/>
        <pc:sldMkLst>
          <pc:docMk/>
          <pc:sldMk cId="2287531342" sldId="296"/>
        </pc:sldMkLst>
        <pc:spChg chg="mod">
          <ac:chgData name="Manatap" userId="917c9600df60b3e3" providerId="LiveId" clId="{B61D9064-7A84-4CCC-B7C3-53FC652A817B}" dt="2021-01-25T07:31:36.898" v="811" actId="20577"/>
          <ac:spMkLst>
            <pc:docMk/>
            <pc:sldMk cId="2287531342" sldId="296"/>
            <ac:spMk id="3" creationId="{281D88B4-7350-40C1-A16F-FE26F6CF1A69}"/>
          </ac:spMkLst>
        </pc:spChg>
      </pc:sldChg>
      <pc:sldChg chg="modSp new mod">
        <pc:chgData name="Manatap" userId="917c9600df60b3e3" providerId="LiveId" clId="{B61D9064-7A84-4CCC-B7C3-53FC652A817B}" dt="2021-01-25T07:39:32.019" v="858"/>
        <pc:sldMkLst>
          <pc:docMk/>
          <pc:sldMk cId="245841838" sldId="297"/>
        </pc:sldMkLst>
        <pc:spChg chg="mod">
          <ac:chgData name="Manatap" userId="917c9600df60b3e3" providerId="LiveId" clId="{B61D9064-7A84-4CCC-B7C3-53FC652A817B}" dt="2021-01-25T07:35:18.983" v="814" actId="20577"/>
          <ac:spMkLst>
            <pc:docMk/>
            <pc:sldMk cId="245841838" sldId="297"/>
            <ac:spMk id="2" creationId="{EAFF2665-F682-4CBA-92C9-F06D2638BAA8}"/>
          </ac:spMkLst>
        </pc:spChg>
        <pc:spChg chg="mod">
          <ac:chgData name="Manatap" userId="917c9600df60b3e3" providerId="LiveId" clId="{B61D9064-7A84-4CCC-B7C3-53FC652A817B}" dt="2021-01-25T07:39:32.019" v="858"/>
          <ac:spMkLst>
            <pc:docMk/>
            <pc:sldMk cId="245841838" sldId="297"/>
            <ac:spMk id="3" creationId="{5CAB98CB-A715-452F-80CA-54CCC7F23D66}"/>
          </ac:spMkLst>
        </pc:spChg>
      </pc:sldChg>
      <pc:sldChg chg="delSp modSp add mod">
        <pc:chgData name="Manatap" userId="917c9600df60b3e3" providerId="LiveId" clId="{B61D9064-7A84-4CCC-B7C3-53FC652A817B}" dt="2021-01-25T07:47:55.166" v="859"/>
        <pc:sldMkLst>
          <pc:docMk/>
          <pc:sldMk cId="1188522298" sldId="298"/>
        </pc:sldMkLst>
        <pc:spChg chg="mod">
          <ac:chgData name="Manatap" userId="917c9600df60b3e3" providerId="LiveId" clId="{B61D9064-7A84-4CCC-B7C3-53FC652A817B}" dt="2021-01-25T07:38:57.465" v="849" actId="20577"/>
          <ac:spMkLst>
            <pc:docMk/>
            <pc:sldMk cId="1188522298" sldId="298"/>
            <ac:spMk id="2" creationId="{EAFF2665-F682-4CBA-92C9-F06D2638BAA8}"/>
          </ac:spMkLst>
        </pc:spChg>
        <pc:spChg chg="mod">
          <ac:chgData name="Manatap" userId="917c9600df60b3e3" providerId="LiveId" clId="{B61D9064-7A84-4CCC-B7C3-53FC652A817B}" dt="2021-01-25T07:38:49.863" v="835" actId="27636"/>
          <ac:spMkLst>
            <pc:docMk/>
            <pc:sldMk cId="1188522298" sldId="298"/>
            <ac:spMk id="3" creationId="{5CAB98CB-A715-452F-80CA-54CCC7F23D66}"/>
          </ac:spMkLst>
        </pc:spChg>
        <pc:spChg chg="del mod">
          <ac:chgData name="Manatap" userId="917c9600df60b3e3" providerId="LiveId" clId="{B61D9064-7A84-4CCC-B7C3-53FC652A817B}" dt="2021-01-25T07:47:55.166" v="859"/>
          <ac:spMkLst>
            <pc:docMk/>
            <pc:sldMk cId="1188522298" sldId="298"/>
            <ac:spMk id="4" creationId="{762F0097-774E-405C-A2F1-611A2389CA81}"/>
          </ac:spMkLst>
        </pc:spChg>
      </pc:sldChg>
      <pc:sldChg chg="modSp new mod">
        <pc:chgData name="Manatap" userId="917c9600df60b3e3" providerId="LiveId" clId="{B61D9064-7A84-4CCC-B7C3-53FC652A817B}" dt="2021-01-25T07:49:25.181" v="920" actId="20577"/>
        <pc:sldMkLst>
          <pc:docMk/>
          <pc:sldMk cId="2688053313" sldId="299"/>
        </pc:sldMkLst>
        <pc:spChg chg="mod">
          <ac:chgData name="Manatap" userId="917c9600df60b3e3" providerId="LiveId" clId="{B61D9064-7A84-4CCC-B7C3-53FC652A817B}" dt="2021-01-25T07:48:11.026" v="899" actId="20577"/>
          <ac:spMkLst>
            <pc:docMk/>
            <pc:sldMk cId="2688053313" sldId="299"/>
            <ac:spMk id="2" creationId="{9C5E0465-9D12-4A69-8BDE-F87A73FDA8D6}"/>
          </ac:spMkLst>
        </pc:spChg>
        <pc:spChg chg="mod">
          <ac:chgData name="Manatap" userId="917c9600df60b3e3" providerId="LiveId" clId="{B61D9064-7A84-4CCC-B7C3-53FC652A817B}" dt="2021-01-25T07:49:25.181" v="920" actId="20577"/>
          <ac:spMkLst>
            <pc:docMk/>
            <pc:sldMk cId="2688053313" sldId="299"/>
            <ac:spMk id="3" creationId="{24AC5489-2694-44CD-88CE-43B571DA25A0}"/>
          </ac:spMkLst>
        </pc:spChg>
      </pc:sldChg>
      <pc:sldChg chg="modSp add mod">
        <pc:chgData name="Manatap" userId="917c9600df60b3e3" providerId="LiveId" clId="{B61D9064-7A84-4CCC-B7C3-53FC652A817B}" dt="2021-01-25T07:50:25.261" v="954" actId="20577"/>
        <pc:sldMkLst>
          <pc:docMk/>
          <pc:sldMk cId="1491705236" sldId="300"/>
        </pc:sldMkLst>
        <pc:spChg chg="mod">
          <ac:chgData name="Manatap" userId="917c9600df60b3e3" providerId="LiveId" clId="{B61D9064-7A84-4CCC-B7C3-53FC652A817B}" dt="2021-01-25T07:49:45.949" v="944" actId="20577"/>
          <ac:spMkLst>
            <pc:docMk/>
            <pc:sldMk cId="1491705236" sldId="300"/>
            <ac:spMk id="2" creationId="{9C5E0465-9D12-4A69-8BDE-F87A73FDA8D6}"/>
          </ac:spMkLst>
        </pc:spChg>
        <pc:spChg chg="mod">
          <ac:chgData name="Manatap" userId="917c9600df60b3e3" providerId="LiveId" clId="{B61D9064-7A84-4CCC-B7C3-53FC652A817B}" dt="2021-01-25T07:50:25.261" v="954" actId="20577"/>
          <ac:spMkLst>
            <pc:docMk/>
            <pc:sldMk cId="1491705236" sldId="300"/>
            <ac:spMk id="3" creationId="{24AC5489-2694-44CD-88CE-43B571DA25A0}"/>
          </ac:spMkLst>
        </pc:spChg>
      </pc:sldChg>
      <pc:sldChg chg="modSp new mod">
        <pc:chgData name="Manatap" userId="917c9600df60b3e3" providerId="LiveId" clId="{B61D9064-7A84-4CCC-B7C3-53FC652A817B}" dt="2021-01-25T07:52:49.807" v="1001" actId="20577"/>
        <pc:sldMkLst>
          <pc:docMk/>
          <pc:sldMk cId="1302331331" sldId="301"/>
        </pc:sldMkLst>
        <pc:spChg chg="mod">
          <ac:chgData name="Manatap" userId="917c9600df60b3e3" providerId="LiveId" clId="{B61D9064-7A84-4CCC-B7C3-53FC652A817B}" dt="2021-01-25T07:52:05.750" v="963" actId="27636"/>
          <ac:spMkLst>
            <pc:docMk/>
            <pc:sldMk cId="1302331331" sldId="301"/>
            <ac:spMk id="2" creationId="{DF705BE7-946C-48D6-BB2E-20997EEE298A}"/>
          </ac:spMkLst>
        </pc:spChg>
        <pc:spChg chg="mod">
          <ac:chgData name="Manatap" userId="917c9600df60b3e3" providerId="LiveId" clId="{B61D9064-7A84-4CCC-B7C3-53FC652A817B}" dt="2021-01-25T07:52:49.807" v="1001" actId="20577"/>
          <ac:spMkLst>
            <pc:docMk/>
            <pc:sldMk cId="1302331331" sldId="301"/>
            <ac:spMk id="3" creationId="{38EB1B7F-E473-4AC6-B027-FB18E187F1C7}"/>
          </ac:spMkLst>
        </pc:spChg>
      </pc:sldChg>
      <pc:sldChg chg="modSp add mod">
        <pc:chgData name="Manatap" userId="917c9600df60b3e3" providerId="LiveId" clId="{B61D9064-7A84-4CCC-B7C3-53FC652A817B}" dt="2021-01-25T07:53:25.718" v="1024" actId="6549"/>
        <pc:sldMkLst>
          <pc:docMk/>
          <pc:sldMk cId="1747048354" sldId="302"/>
        </pc:sldMkLst>
        <pc:spChg chg="mod">
          <ac:chgData name="Manatap" userId="917c9600df60b3e3" providerId="LiveId" clId="{B61D9064-7A84-4CCC-B7C3-53FC652A817B}" dt="2021-01-25T07:52:56.440" v="1012" actId="5793"/>
          <ac:spMkLst>
            <pc:docMk/>
            <pc:sldMk cId="1747048354" sldId="302"/>
            <ac:spMk id="2" creationId="{DF705BE7-946C-48D6-BB2E-20997EEE298A}"/>
          </ac:spMkLst>
        </pc:spChg>
        <pc:spChg chg="mod">
          <ac:chgData name="Manatap" userId="917c9600df60b3e3" providerId="LiveId" clId="{B61D9064-7A84-4CCC-B7C3-53FC652A817B}" dt="2021-01-25T07:53:25.718" v="1024" actId="6549"/>
          <ac:spMkLst>
            <pc:docMk/>
            <pc:sldMk cId="1747048354" sldId="302"/>
            <ac:spMk id="3" creationId="{38EB1B7F-E473-4AC6-B027-FB18E187F1C7}"/>
          </ac:spMkLst>
        </pc:spChg>
      </pc:sldChg>
    </pc:docChg>
  </pc:docChgLst>
  <pc:docChgLst>
    <pc:chgData name="Manatap" userId="917c9600df60b3e3" providerId="LiveId" clId="{30AE49BF-A9E6-4A5E-AF91-604AE94DA449}"/>
    <pc:docChg chg="undo custSel addSld delSld modSld addSection modSection">
      <pc:chgData name="Manatap" userId="917c9600df60b3e3" providerId="LiveId" clId="{30AE49BF-A9E6-4A5E-AF91-604AE94DA449}" dt="2021-01-25T03:21:00.467" v="304" actId="20577"/>
      <pc:docMkLst>
        <pc:docMk/>
      </pc:docMkLst>
      <pc:sldChg chg="modSp mod">
        <pc:chgData name="Manatap" userId="917c9600df60b3e3" providerId="LiveId" clId="{30AE49BF-A9E6-4A5E-AF91-604AE94DA449}" dt="2021-01-25T01:34:15.610" v="112" actId="255"/>
        <pc:sldMkLst>
          <pc:docMk/>
          <pc:sldMk cId="99508865" sldId="256"/>
        </pc:sldMkLst>
        <pc:spChg chg="mod">
          <ac:chgData name="Manatap" userId="917c9600df60b3e3" providerId="LiveId" clId="{30AE49BF-A9E6-4A5E-AF91-604AE94DA449}" dt="2021-01-25T01:33:10.526" v="25" actId="20577"/>
          <ac:spMkLst>
            <pc:docMk/>
            <pc:sldMk cId="99508865" sldId="256"/>
            <ac:spMk id="2" creationId="{00000000-0000-0000-0000-000000000000}"/>
          </ac:spMkLst>
        </pc:spChg>
        <pc:spChg chg="mod">
          <ac:chgData name="Manatap" userId="917c9600df60b3e3" providerId="LiveId" clId="{30AE49BF-A9E6-4A5E-AF91-604AE94DA449}" dt="2021-01-25T01:34:15.610" v="112" actId="255"/>
          <ac:spMkLst>
            <pc:docMk/>
            <pc:sldMk cId="99508865" sldId="256"/>
            <ac:spMk id="3" creationId="{00000000-0000-0000-0000-000000000000}"/>
          </ac:spMkLst>
        </pc:spChg>
      </pc:sldChg>
      <pc:sldChg chg="del">
        <pc:chgData name="Manatap" userId="917c9600df60b3e3" providerId="LiveId" clId="{30AE49BF-A9E6-4A5E-AF91-604AE94DA449}" dt="2021-01-25T03:19:46.571" v="273" actId="47"/>
        <pc:sldMkLst>
          <pc:docMk/>
          <pc:sldMk cId="182329718" sldId="257"/>
        </pc:sldMkLst>
      </pc:sldChg>
      <pc:sldChg chg="del">
        <pc:chgData name="Manatap" userId="917c9600df60b3e3" providerId="LiveId" clId="{30AE49BF-A9E6-4A5E-AF91-604AE94DA449}" dt="2021-01-25T03:19:46.571" v="273" actId="47"/>
        <pc:sldMkLst>
          <pc:docMk/>
          <pc:sldMk cId="2013651651" sldId="258"/>
        </pc:sldMkLst>
      </pc:sldChg>
      <pc:sldChg chg="del">
        <pc:chgData name="Manatap" userId="917c9600df60b3e3" providerId="LiveId" clId="{30AE49BF-A9E6-4A5E-AF91-604AE94DA449}" dt="2021-01-25T03:19:46.571" v="273" actId="47"/>
        <pc:sldMkLst>
          <pc:docMk/>
          <pc:sldMk cId="4274945927" sldId="259"/>
        </pc:sldMkLst>
      </pc:sldChg>
      <pc:sldChg chg="addSp delSp modSp mod">
        <pc:chgData name="Manatap" userId="917c9600df60b3e3" providerId="LiveId" clId="{30AE49BF-A9E6-4A5E-AF91-604AE94DA449}" dt="2021-01-25T01:42:12.566" v="266"/>
        <pc:sldMkLst>
          <pc:docMk/>
          <pc:sldMk cId="273898709" sldId="260"/>
        </pc:sldMkLst>
        <pc:spChg chg="mod">
          <ac:chgData name="Manatap" userId="917c9600df60b3e3" providerId="LiveId" clId="{30AE49BF-A9E6-4A5E-AF91-604AE94DA449}" dt="2021-01-25T01:34:27.645" v="122" actId="20577"/>
          <ac:spMkLst>
            <pc:docMk/>
            <pc:sldMk cId="273898709" sldId="260"/>
            <ac:spMk id="2" creationId="{809E0E50-CD81-461F-81D4-032E3F9FFFAE}"/>
          </ac:spMkLst>
        </pc:spChg>
        <pc:spChg chg="del mod">
          <ac:chgData name="Manatap" userId="917c9600df60b3e3" providerId="LiveId" clId="{30AE49BF-A9E6-4A5E-AF91-604AE94DA449}" dt="2021-01-25T01:35:00.709" v="124"/>
          <ac:spMkLst>
            <pc:docMk/>
            <pc:sldMk cId="273898709" sldId="260"/>
            <ac:spMk id="3" creationId="{814A9A9C-903D-4AD2-90F9-9F3E7C99946B}"/>
          </ac:spMkLst>
        </pc:spChg>
        <pc:spChg chg="add mod">
          <ac:chgData name="Manatap" userId="917c9600df60b3e3" providerId="LiveId" clId="{30AE49BF-A9E6-4A5E-AF91-604AE94DA449}" dt="2021-01-25T01:38:34.504" v="181" actId="14100"/>
          <ac:spMkLst>
            <pc:docMk/>
            <pc:sldMk cId="273898709" sldId="260"/>
            <ac:spMk id="4" creationId="{D9FFB55C-3621-4990-828B-CB36DCAC125A}"/>
          </ac:spMkLst>
        </pc:spChg>
        <pc:spChg chg="add del mod">
          <ac:chgData name="Manatap" userId="917c9600df60b3e3" providerId="LiveId" clId="{30AE49BF-A9E6-4A5E-AF91-604AE94DA449}" dt="2021-01-25T01:42:12.566" v="266"/>
          <ac:spMkLst>
            <pc:docMk/>
            <pc:sldMk cId="273898709" sldId="260"/>
            <ac:spMk id="8" creationId="{3BFE9EC5-9E36-4742-90D8-A529750CAFCC}"/>
          </ac:spMkLst>
        </pc:spChg>
        <pc:graphicFrameChg chg="add del mod">
          <ac:chgData name="Manatap" userId="917c9600df60b3e3" providerId="LiveId" clId="{30AE49BF-A9E6-4A5E-AF91-604AE94DA449}" dt="2021-01-25T01:40:39.409" v="188" actId="12084"/>
          <ac:graphicFrameMkLst>
            <pc:docMk/>
            <pc:sldMk cId="273898709" sldId="260"/>
            <ac:graphicFrameMk id="6" creationId="{5C1D8E89-E623-4694-9E14-5B79DEF22CB6}"/>
          </ac:graphicFrameMkLst>
        </pc:graphicFrameChg>
        <pc:picChg chg="add del mod">
          <ac:chgData name="Manatap" userId="917c9600df60b3e3" providerId="LiveId" clId="{30AE49BF-A9E6-4A5E-AF91-604AE94DA449}" dt="2021-01-25T01:42:11.202" v="265" actId="478"/>
          <ac:picMkLst>
            <pc:docMk/>
            <pc:sldMk cId="273898709" sldId="260"/>
            <ac:picMk id="5" creationId="{9A81D5A4-A46B-4B29-A1E8-C9C955764505}"/>
          </ac:picMkLst>
        </pc:picChg>
        <pc:picChg chg="add mod">
          <ac:chgData name="Manatap" userId="917c9600df60b3e3" providerId="LiveId" clId="{30AE49BF-A9E6-4A5E-AF91-604AE94DA449}" dt="2021-01-25T01:42:12.566" v="266"/>
          <ac:picMkLst>
            <pc:docMk/>
            <pc:sldMk cId="273898709" sldId="260"/>
            <ac:picMk id="9" creationId="{40CD0DEF-A141-4DCD-A300-63DEE36C730B}"/>
          </ac:picMkLst>
        </pc:picChg>
      </pc:sldChg>
      <pc:sldChg chg="del">
        <pc:chgData name="Manatap" userId="917c9600df60b3e3" providerId="LiveId" clId="{30AE49BF-A9E6-4A5E-AF91-604AE94DA449}" dt="2021-01-25T03:19:46.571" v="273" actId="47"/>
        <pc:sldMkLst>
          <pc:docMk/>
          <pc:sldMk cId="654086161" sldId="261"/>
        </pc:sldMkLst>
      </pc:sldChg>
      <pc:sldChg chg="addSp delSp modSp add mod">
        <pc:chgData name="Manatap" userId="917c9600df60b3e3" providerId="LiveId" clId="{30AE49BF-A9E6-4A5E-AF91-604AE94DA449}" dt="2021-01-25T01:41:37.104" v="264" actId="20577"/>
        <pc:sldMkLst>
          <pc:docMk/>
          <pc:sldMk cId="1425567067" sldId="264"/>
        </pc:sldMkLst>
        <pc:spChg chg="mod">
          <ac:chgData name="Manatap" userId="917c9600df60b3e3" providerId="LiveId" clId="{30AE49BF-A9E6-4A5E-AF91-604AE94DA449}" dt="2021-01-25T01:41:37.104" v="264" actId="20577"/>
          <ac:spMkLst>
            <pc:docMk/>
            <pc:sldMk cId="1425567067" sldId="264"/>
            <ac:spMk id="4" creationId="{D9FFB55C-3621-4990-828B-CB36DCAC125A}"/>
          </ac:spMkLst>
        </pc:spChg>
        <pc:spChg chg="add del mod">
          <ac:chgData name="Manatap" userId="917c9600df60b3e3" providerId="LiveId" clId="{30AE49BF-A9E6-4A5E-AF91-604AE94DA449}" dt="2021-01-25T01:40:12.795" v="185"/>
          <ac:spMkLst>
            <pc:docMk/>
            <pc:sldMk cId="1425567067" sldId="264"/>
            <ac:spMk id="6" creationId="{AC00E854-5AA3-42F9-945F-4F20BB02C3CA}"/>
          </ac:spMkLst>
        </pc:spChg>
        <pc:picChg chg="del">
          <ac:chgData name="Manatap" userId="917c9600df60b3e3" providerId="LiveId" clId="{30AE49BF-A9E6-4A5E-AF91-604AE94DA449}" dt="2021-01-25T01:40:11.400" v="184" actId="478"/>
          <ac:picMkLst>
            <pc:docMk/>
            <pc:sldMk cId="1425567067" sldId="264"/>
            <ac:picMk id="5" creationId="{9A81D5A4-A46B-4B29-A1E8-C9C955764505}"/>
          </ac:picMkLst>
        </pc:picChg>
        <pc:picChg chg="add mod">
          <ac:chgData name="Manatap" userId="917c9600df60b3e3" providerId="LiveId" clId="{30AE49BF-A9E6-4A5E-AF91-604AE94DA449}" dt="2021-01-25T01:40:12.795" v="185"/>
          <ac:picMkLst>
            <pc:docMk/>
            <pc:sldMk cId="1425567067" sldId="264"/>
            <ac:picMk id="7" creationId="{7D3E6CBE-B23A-4CD2-9DC8-19ADE4A7F858}"/>
          </ac:picMkLst>
        </pc:picChg>
      </pc:sldChg>
      <pc:sldChg chg="add">
        <pc:chgData name="Manatap" userId="917c9600df60b3e3" providerId="LiveId" clId="{30AE49BF-A9E6-4A5E-AF91-604AE94DA449}" dt="2021-01-25T03:20:09.211" v="274"/>
        <pc:sldMkLst>
          <pc:docMk/>
          <pc:sldMk cId="1300712261" sldId="265"/>
        </pc:sldMkLst>
      </pc:sldChg>
      <pc:sldChg chg="add">
        <pc:chgData name="Manatap" userId="917c9600df60b3e3" providerId="LiveId" clId="{30AE49BF-A9E6-4A5E-AF91-604AE94DA449}" dt="2021-01-25T03:20:09.211" v="274"/>
        <pc:sldMkLst>
          <pc:docMk/>
          <pc:sldMk cId="3454606333" sldId="266"/>
        </pc:sldMkLst>
      </pc:sldChg>
      <pc:sldChg chg="modSp new mod">
        <pc:chgData name="Manatap" userId="917c9600df60b3e3" providerId="LiveId" clId="{30AE49BF-A9E6-4A5E-AF91-604AE94DA449}" dt="2021-01-25T03:21:00.467" v="304" actId="20577"/>
        <pc:sldMkLst>
          <pc:docMk/>
          <pc:sldMk cId="2867091280" sldId="267"/>
        </pc:sldMkLst>
        <pc:spChg chg="mod">
          <ac:chgData name="Manatap" userId="917c9600df60b3e3" providerId="LiveId" clId="{30AE49BF-A9E6-4A5E-AF91-604AE94DA449}" dt="2021-01-25T03:21:00.467" v="304" actId="20577"/>
          <ac:spMkLst>
            <pc:docMk/>
            <pc:sldMk cId="2867091280" sldId="267"/>
            <ac:spMk id="2" creationId="{6E627D95-D0A9-4BEB-B5B4-ABBF51C14274}"/>
          </ac:spMkLst>
        </pc:spChg>
      </pc:sldChg>
    </pc:docChg>
  </pc:docChgLst>
  <pc:docChgLst>
    <pc:chgData name="Manatap" userId="917c9600df60b3e3" providerId="LiveId" clId="{4909DB52-2F59-4AAA-86F5-648164DF1985}"/>
    <pc:docChg chg="undo custSel addSld delSld modSld addSection delSection modSection">
      <pc:chgData name="Manatap" userId="917c9600df60b3e3" providerId="LiveId" clId="{4909DB52-2F59-4AAA-86F5-648164DF1985}" dt="2021-01-26T13:42:21.300" v="2246" actId="27636"/>
      <pc:docMkLst>
        <pc:docMk/>
      </pc:docMkLst>
      <pc:sldChg chg="modSp mod">
        <pc:chgData name="Manatap" userId="917c9600df60b3e3" providerId="LiveId" clId="{4909DB52-2F59-4AAA-86F5-648164DF1985}" dt="2021-01-25T08:13:19.764" v="18" actId="20577"/>
        <pc:sldMkLst>
          <pc:docMk/>
          <pc:sldMk cId="99508865" sldId="256"/>
        </pc:sldMkLst>
        <pc:spChg chg="mod">
          <ac:chgData name="Manatap" userId="917c9600df60b3e3" providerId="LiveId" clId="{4909DB52-2F59-4AAA-86F5-648164DF1985}" dt="2021-01-25T08:13:19.764" v="18" actId="20577"/>
          <ac:spMkLst>
            <pc:docMk/>
            <pc:sldMk cId="99508865" sldId="256"/>
            <ac:spMk id="3" creationId="{00000000-0000-0000-0000-000000000000}"/>
          </ac:spMkLst>
        </pc:spChg>
      </pc:sldChg>
      <pc:sldChg chg="modSp mod">
        <pc:chgData name="Manatap" userId="917c9600df60b3e3" providerId="LiveId" clId="{4909DB52-2F59-4AAA-86F5-648164DF1985}" dt="2021-01-25T08:14:41.116" v="40" actId="20577"/>
        <pc:sldMkLst>
          <pc:docMk/>
          <pc:sldMk cId="1128164293" sldId="262"/>
        </pc:sldMkLst>
        <pc:spChg chg="mod">
          <ac:chgData name="Manatap" userId="917c9600df60b3e3" providerId="LiveId" clId="{4909DB52-2F59-4AAA-86F5-648164DF1985}" dt="2021-01-25T08:13:47.041" v="31" actId="20577"/>
          <ac:spMkLst>
            <pc:docMk/>
            <pc:sldMk cId="1128164293" sldId="262"/>
            <ac:spMk id="2" creationId="{809E0E50-CD81-461F-81D4-032E3F9FFFAE}"/>
          </ac:spMkLst>
        </pc:spChg>
        <pc:spChg chg="mod">
          <ac:chgData name="Manatap" userId="917c9600df60b3e3" providerId="LiveId" clId="{4909DB52-2F59-4AAA-86F5-648164DF1985}" dt="2021-01-25T08:14:41.116" v="40" actId="20577"/>
          <ac:spMkLst>
            <pc:docMk/>
            <pc:sldMk cId="1128164293" sldId="262"/>
            <ac:spMk id="3" creationId="{814A9A9C-903D-4AD2-90F9-9F3E7C99946B}"/>
          </ac:spMkLst>
        </pc:spChg>
      </pc:sldChg>
      <pc:sldChg chg="modSp mod">
        <pc:chgData name="Manatap" userId="917c9600df60b3e3" providerId="LiveId" clId="{4909DB52-2F59-4AAA-86F5-648164DF1985}" dt="2021-01-25T08:13:23.505" v="19" actId="20577"/>
        <pc:sldMkLst>
          <pc:docMk/>
          <pc:sldMk cId="1425567067" sldId="264"/>
        </pc:sldMkLst>
        <pc:spChg chg="mod">
          <ac:chgData name="Manatap" userId="917c9600df60b3e3" providerId="LiveId" clId="{4909DB52-2F59-4AAA-86F5-648164DF1985}" dt="2021-01-25T08:13:23.505" v="19" actId="20577"/>
          <ac:spMkLst>
            <pc:docMk/>
            <pc:sldMk cId="1425567067" sldId="264"/>
            <ac:spMk id="4" creationId="{D9FFB55C-3621-4990-828B-CB36DCAC125A}"/>
          </ac:spMkLst>
        </pc:spChg>
      </pc:sldChg>
      <pc:sldChg chg="modSp mod">
        <pc:chgData name="Manatap" userId="917c9600df60b3e3" providerId="LiveId" clId="{4909DB52-2F59-4AAA-86F5-648164DF1985}" dt="2021-01-26T13:42:21.300" v="2246" actId="27636"/>
        <pc:sldMkLst>
          <pc:docMk/>
          <pc:sldMk cId="2867091280" sldId="267"/>
        </pc:sldMkLst>
        <pc:spChg chg="mod">
          <ac:chgData name="Manatap" userId="917c9600df60b3e3" providerId="LiveId" clId="{4909DB52-2F59-4AAA-86F5-648164DF1985}" dt="2021-01-25T12:17:50.141" v="1774" actId="6549"/>
          <ac:spMkLst>
            <pc:docMk/>
            <pc:sldMk cId="2867091280" sldId="267"/>
            <ac:spMk id="2" creationId="{6E627D95-D0A9-4BEB-B5B4-ABBF51C14274}"/>
          </ac:spMkLst>
        </pc:spChg>
        <pc:spChg chg="mod">
          <ac:chgData name="Manatap" userId="917c9600df60b3e3" providerId="LiveId" clId="{4909DB52-2F59-4AAA-86F5-648164DF1985}" dt="2021-01-26T13:42:21.300" v="2246" actId="27636"/>
          <ac:spMkLst>
            <pc:docMk/>
            <pc:sldMk cId="2867091280" sldId="267"/>
            <ac:spMk id="3" creationId="{25A62FFB-2C1B-4893-8140-4F9238DF911B}"/>
          </ac:spMkLst>
        </pc:spChg>
      </pc:sldChg>
      <pc:sldChg chg="del">
        <pc:chgData name="Manatap" userId="917c9600df60b3e3" providerId="LiveId" clId="{4909DB52-2F59-4AAA-86F5-648164DF1985}" dt="2021-01-25T08:14:48.397" v="41" actId="47"/>
        <pc:sldMkLst>
          <pc:docMk/>
          <pc:sldMk cId="3336774841" sldId="268"/>
        </pc:sldMkLst>
      </pc:sldChg>
      <pc:sldChg chg="del">
        <pc:chgData name="Manatap" userId="917c9600df60b3e3" providerId="LiveId" clId="{4909DB52-2F59-4AAA-86F5-648164DF1985}" dt="2021-01-25T08:14:48.397" v="41" actId="47"/>
        <pc:sldMkLst>
          <pc:docMk/>
          <pc:sldMk cId="1688563825" sldId="269"/>
        </pc:sldMkLst>
      </pc:sldChg>
      <pc:sldChg chg="del">
        <pc:chgData name="Manatap" userId="917c9600df60b3e3" providerId="LiveId" clId="{4909DB52-2F59-4AAA-86F5-648164DF1985}" dt="2021-01-25T08:14:48.397" v="41" actId="47"/>
        <pc:sldMkLst>
          <pc:docMk/>
          <pc:sldMk cId="3539406383" sldId="270"/>
        </pc:sldMkLst>
      </pc:sldChg>
      <pc:sldChg chg="del">
        <pc:chgData name="Manatap" userId="917c9600df60b3e3" providerId="LiveId" clId="{4909DB52-2F59-4AAA-86F5-648164DF1985}" dt="2021-01-25T08:14:48.397" v="41" actId="47"/>
        <pc:sldMkLst>
          <pc:docMk/>
          <pc:sldMk cId="553543080" sldId="271"/>
        </pc:sldMkLst>
      </pc:sldChg>
      <pc:sldChg chg="del">
        <pc:chgData name="Manatap" userId="917c9600df60b3e3" providerId="LiveId" clId="{4909DB52-2F59-4AAA-86F5-648164DF1985}" dt="2021-01-25T08:15:24.828" v="46" actId="47"/>
        <pc:sldMkLst>
          <pc:docMk/>
          <pc:sldMk cId="880877960" sldId="272"/>
        </pc:sldMkLst>
      </pc:sldChg>
      <pc:sldChg chg="modSp mod">
        <pc:chgData name="Manatap" userId="917c9600df60b3e3" providerId="LiveId" clId="{4909DB52-2F59-4AAA-86F5-648164DF1985}" dt="2021-01-25T08:16:29.485" v="142" actId="12"/>
        <pc:sldMkLst>
          <pc:docMk/>
          <pc:sldMk cId="3792959303" sldId="273"/>
        </pc:sldMkLst>
        <pc:spChg chg="mod">
          <ac:chgData name="Manatap" userId="917c9600df60b3e3" providerId="LiveId" clId="{4909DB52-2F59-4AAA-86F5-648164DF1985}" dt="2021-01-25T08:15:58.933" v="104" actId="20577"/>
          <ac:spMkLst>
            <pc:docMk/>
            <pc:sldMk cId="3792959303" sldId="273"/>
            <ac:spMk id="2" creationId="{27A2710B-8524-4F85-9D58-4C7DA6B7C1DC}"/>
          </ac:spMkLst>
        </pc:spChg>
        <pc:spChg chg="mod">
          <ac:chgData name="Manatap" userId="917c9600df60b3e3" providerId="LiveId" clId="{4909DB52-2F59-4AAA-86F5-648164DF1985}" dt="2021-01-25T08:16:29.485" v="142" actId="12"/>
          <ac:spMkLst>
            <pc:docMk/>
            <pc:sldMk cId="3792959303" sldId="273"/>
            <ac:spMk id="3" creationId="{7F19C7CF-B2C0-452E-8D4C-3EBFF2044276}"/>
          </ac:spMkLst>
        </pc:spChg>
      </pc:sldChg>
      <pc:sldChg chg="modSp new mod">
        <pc:chgData name="Manatap" userId="917c9600df60b3e3" providerId="LiveId" clId="{4909DB52-2F59-4AAA-86F5-648164DF1985}" dt="2021-01-25T08:33:16.818" v="168" actId="20577"/>
        <pc:sldMkLst>
          <pc:docMk/>
          <pc:sldMk cId="240661123" sldId="275"/>
        </pc:sldMkLst>
        <pc:spChg chg="mod">
          <ac:chgData name="Manatap" userId="917c9600df60b3e3" providerId="LiveId" clId="{4909DB52-2F59-4AAA-86F5-648164DF1985}" dt="2021-01-25T08:31:47.329" v="160" actId="20577"/>
          <ac:spMkLst>
            <pc:docMk/>
            <pc:sldMk cId="240661123" sldId="275"/>
            <ac:spMk id="2" creationId="{4392C981-C94F-4451-A1B6-B68E767F17EF}"/>
          </ac:spMkLst>
        </pc:spChg>
        <pc:spChg chg="mod">
          <ac:chgData name="Manatap" userId="917c9600df60b3e3" providerId="LiveId" clId="{4909DB52-2F59-4AAA-86F5-648164DF1985}" dt="2021-01-25T08:33:16.818" v="168" actId="20577"/>
          <ac:spMkLst>
            <pc:docMk/>
            <pc:sldMk cId="240661123" sldId="275"/>
            <ac:spMk id="3" creationId="{D0A104D1-0386-4D60-90D8-F9DB8D76C5F8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925832377" sldId="275"/>
        </pc:sldMkLst>
      </pc:sldChg>
      <pc:sldChg chg="modSp new mod">
        <pc:chgData name="Manatap" userId="917c9600df60b3e3" providerId="LiveId" clId="{4909DB52-2F59-4AAA-86F5-648164DF1985}" dt="2021-01-25T08:33:58.714" v="186"/>
        <pc:sldMkLst>
          <pc:docMk/>
          <pc:sldMk cId="681238602" sldId="276"/>
        </pc:sldMkLst>
        <pc:spChg chg="mod">
          <ac:chgData name="Manatap" userId="917c9600df60b3e3" providerId="LiveId" clId="{4909DB52-2F59-4AAA-86F5-648164DF1985}" dt="2021-01-25T08:33:38.505" v="176" actId="20577"/>
          <ac:spMkLst>
            <pc:docMk/>
            <pc:sldMk cId="681238602" sldId="276"/>
            <ac:spMk id="2" creationId="{B2B28063-75BF-4253-8D44-17DBB48E2E3F}"/>
          </ac:spMkLst>
        </pc:spChg>
        <pc:spChg chg="mod">
          <ac:chgData name="Manatap" userId="917c9600df60b3e3" providerId="LiveId" clId="{4909DB52-2F59-4AAA-86F5-648164DF1985}" dt="2021-01-25T08:33:58.714" v="186"/>
          <ac:spMkLst>
            <pc:docMk/>
            <pc:sldMk cId="681238602" sldId="276"/>
            <ac:spMk id="3" creationId="{C6E9783D-E3A9-4AED-BA71-DB041D30BFAF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800003403" sldId="276"/>
        </pc:sldMkLst>
      </pc:sldChg>
      <pc:sldChg chg="modSp add mod">
        <pc:chgData name="Manatap" userId="917c9600df60b3e3" providerId="LiveId" clId="{4909DB52-2F59-4AAA-86F5-648164DF1985}" dt="2021-01-25T08:34:58.237" v="212" actId="20577"/>
        <pc:sldMkLst>
          <pc:docMk/>
          <pc:sldMk cId="792550164" sldId="277"/>
        </pc:sldMkLst>
        <pc:spChg chg="mod">
          <ac:chgData name="Manatap" userId="917c9600df60b3e3" providerId="LiveId" clId="{4909DB52-2F59-4AAA-86F5-648164DF1985}" dt="2021-01-25T08:34:58.237" v="212" actId="20577"/>
          <ac:spMkLst>
            <pc:docMk/>
            <pc:sldMk cId="792550164" sldId="277"/>
            <ac:spMk id="4" creationId="{63D15A38-2556-4BB5-902C-8299C4A36774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497056076" sldId="277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939680037" sldId="278"/>
        </pc:sldMkLst>
      </pc:sldChg>
      <pc:sldChg chg="modSp add mod">
        <pc:chgData name="Manatap" userId="917c9600df60b3e3" providerId="LiveId" clId="{4909DB52-2F59-4AAA-86F5-648164DF1985}" dt="2021-01-25T08:38:54.060" v="230" actId="20577"/>
        <pc:sldMkLst>
          <pc:docMk/>
          <pc:sldMk cId="3055817671" sldId="278"/>
        </pc:sldMkLst>
        <pc:spChg chg="mod">
          <ac:chgData name="Manatap" userId="917c9600df60b3e3" providerId="LiveId" clId="{4909DB52-2F59-4AAA-86F5-648164DF1985}" dt="2021-01-25T08:35:17.059" v="224" actId="20577"/>
          <ac:spMkLst>
            <pc:docMk/>
            <pc:sldMk cId="3055817671" sldId="278"/>
            <ac:spMk id="2" creationId="{809E0E50-CD81-461F-81D4-032E3F9FFFAE}"/>
          </ac:spMkLst>
        </pc:spChg>
        <pc:spChg chg="mod">
          <ac:chgData name="Manatap" userId="917c9600df60b3e3" providerId="LiveId" clId="{4909DB52-2F59-4AAA-86F5-648164DF1985}" dt="2021-01-25T08:38:54.060" v="230" actId="20577"/>
          <ac:spMkLst>
            <pc:docMk/>
            <pc:sldMk cId="3055817671" sldId="278"/>
            <ac:spMk id="3" creationId="{814A9A9C-903D-4AD2-90F9-9F3E7C99946B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735851465" sldId="279"/>
        </pc:sldMkLst>
      </pc:sldChg>
      <pc:sldChg chg="modSp new mod">
        <pc:chgData name="Manatap" userId="917c9600df60b3e3" providerId="LiveId" clId="{4909DB52-2F59-4AAA-86F5-648164DF1985}" dt="2021-01-25T08:39:56.315" v="261" actId="15"/>
        <pc:sldMkLst>
          <pc:docMk/>
          <pc:sldMk cId="1702107254" sldId="279"/>
        </pc:sldMkLst>
        <pc:spChg chg="mod">
          <ac:chgData name="Manatap" userId="917c9600df60b3e3" providerId="LiveId" clId="{4909DB52-2F59-4AAA-86F5-648164DF1985}" dt="2021-01-25T08:39:08.409" v="233" actId="20577"/>
          <ac:spMkLst>
            <pc:docMk/>
            <pc:sldMk cId="1702107254" sldId="279"/>
            <ac:spMk id="2" creationId="{5CCAD1E2-4059-443A-B8EA-0DD1A1B2104E}"/>
          </ac:spMkLst>
        </pc:spChg>
        <pc:spChg chg="mod">
          <ac:chgData name="Manatap" userId="917c9600df60b3e3" providerId="LiveId" clId="{4909DB52-2F59-4AAA-86F5-648164DF1985}" dt="2021-01-25T08:39:56.315" v="261" actId="15"/>
          <ac:spMkLst>
            <pc:docMk/>
            <pc:sldMk cId="1702107254" sldId="279"/>
            <ac:spMk id="3" creationId="{5E829559-0EF7-4E8F-8285-07C1111CD673}"/>
          </ac:spMkLst>
        </pc:spChg>
      </pc:sldChg>
      <pc:sldChg chg="modSp new mod">
        <pc:chgData name="Manatap" userId="917c9600df60b3e3" providerId="LiveId" clId="{4909DB52-2F59-4AAA-86F5-648164DF1985}" dt="2021-01-25T08:41:13.387" v="289" actId="20577"/>
        <pc:sldMkLst>
          <pc:docMk/>
          <pc:sldMk cId="1312991155" sldId="280"/>
        </pc:sldMkLst>
        <pc:spChg chg="mod">
          <ac:chgData name="Manatap" userId="917c9600df60b3e3" providerId="LiveId" clId="{4909DB52-2F59-4AAA-86F5-648164DF1985}" dt="2021-01-25T08:40:31.805" v="272" actId="5793"/>
          <ac:spMkLst>
            <pc:docMk/>
            <pc:sldMk cId="1312991155" sldId="280"/>
            <ac:spMk id="2" creationId="{A921FBE9-2D5E-43A5-940A-AFAE45A584DC}"/>
          </ac:spMkLst>
        </pc:spChg>
        <pc:spChg chg="mod">
          <ac:chgData name="Manatap" userId="917c9600df60b3e3" providerId="LiveId" clId="{4909DB52-2F59-4AAA-86F5-648164DF1985}" dt="2021-01-25T08:41:13.387" v="289" actId="20577"/>
          <ac:spMkLst>
            <pc:docMk/>
            <pc:sldMk cId="1312991155" sldId="280"/>
            <ac:spMk id="3" creationId="{FCD3390D-6FD1-4237-AD9B-9599554FE01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394450291" sldId="280"/>
        </pc:sldMkLst>
      </pc:sldChg>
      <pc:sldChg chg="modSp add mod">
        <pc:chgData name="Manatap" userId="917c9600df60b3e3" providerId="LiveId" clId="{4909DB52-2F59-4AAA-86F5-648164DF1985}" dt="2021-01-25T08:41:54.202" v="311" actId="20577"/>
        <pc:sldMkLst>
          <pc:docMk/>
          <pc:sldMk cId="2364018821" sldId="281"/>
        </pc:sldMkLst>
        <pc:spChg chg="mod">
          <ac:chgData name="Manatap" userId="917c9600df60b3e3" providerId="LiveId" clId="{4909DB52-2F59-4AAA-86F5-648164DF1985}" dt="2021-01-25T08:41:54.202" v="311" actId="20577"/>
          <ac:spMkLst>
            <pc:docMk/>
            <pc:sldMk cId="2364018821" sldId="281"/>
            <ac:spMk id="4" creationId="{63D15A38-2556-4BB5-902C-8299C4A36774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4011283640" sldId="281"/>
        </pc:sldMkLst>
      </pc:sldChg>
      <pc:sldChg chg="addSp delSp modSp add mod">
        <pc:chgData name="Manatap" userId="917c9600df60b3e3" providerId="LiveId" clId="{4909DB52-2F59-4AAA-86F5-648164DF1985}" dt="2021-01-25T09:13:34.040" v="585" actId="1076"/>
        <pc:sldMkLst>
          <pc:docMk/>
          <pc:sldMk cId="2474566623" sldId="282"/>
        </pc:sldMkLst>
        <pc:spChg chg="mod">
          <ac:chgData name="Manatap" userId="917c9600df60b3e3" providerId="LiveId" clId="{4909DB52-2F59-4AAA-86F5-648164DF1985}" dt="2021-01-25T08:42:14.717" v="332" actId="20577"/>
          <ac:spMkLst>
            <pc:docMk/>
            <pc:sldMk cId="2474566623" sldId="282"/>
            <ac:spMk id="2" creationId="{809E0E50-CD81-461F-81D4-032E3F9FFFAE}"/>
          </ac:spMkLst>
        </pc:spChg>
        <pc:spChg chg="del mod">
          <ac:chgData name="Manatap" userId="917c9600df60b3e3" providerId="LiveId" clId="{4909DB52-2F59-4AAA-86F5-648164DF1985}" dt="2021-01-25T08:42:04.560" v="313"/>
          <ac:spMkLst>
            <pc:docMk/>
            <pc:sldMk cId="2474566623" sldId="282"/>
            <ac:spMk id="3" creationId="{814A9A9C-903D-4AD2-90F9-9F3E7C99946B}"/>
          </ac:spMkLst>
        </pc:spChg>
        <pc:picChg chg="add mod">
          <ac:chgData name="Manatap" userId="917c9600df60b3e3" providerId="LiveId" clId="{4909DB52-2F59-4AAA-86F5-648164DF1985}" dt="2021-01-25T09:13:34.040" v="585" actId="1076"/>
          <ac:picMkLst>
            <pc:docMk/>
            <pc:sldMk cId="2474566623" sldId="282"/>
            <ac:picMk id="4" creationId="{EEDFBBF1-5C9E-4504-A415-F86CD0FD96ED}"/>
          </ac:picMkLst>
        </pc:pic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3495092381" sldId="282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585813219" sldId="283"/>
        </pc:sldMkLst>
      </pc:sldChg>
      <pc:sldChg chg="modSp new mod">
        <pc:chgData name="Manatap" userId="917c9600df60b3e3" providerId="LiveId" clId="{4909DB52-2F59-4AAA-86F5-648164DF1985}" dt="2021-01-25T08:52:03.536" v="376" actId="20577"/>
        <pc:sldMkLst>
          <pc:docMk/>
          <pc:sldMk cId="3246867284" sldId="283"/>
        </pc:sldMkLst>
        <pc:spChg chg="mod">
          <ac:chgData name="Manatap" userId="917c9600df60b3e3" providerId="LiveId" clId="{4909DB52-2F59-4AAA-86F5-648164DF1985}" dt="2021-01-25T08:50:58.013" v="354" actId="20577"/>
          <ac:spMkLst>
            <pc:docMk/>
            <pc:sldMk cId="3246867284" sldId="283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8:52:03.536" v="376" actId="20577"/>
          <ac:spMkLst>
            <pc:docMk/>
            <pc:sldMk cId="3246867284" sldId="283"/>
            <ac:spMk id="3" creationId="{C0F24E5F-850C-4A12-88AC-B431623569F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149317537" sldId="284"/>
        </pc:sldMkLst>
      </pc:sldChg>
      <pc:sldChg chg="modSp new mod">
        <pc:chgData name="Manatap" userId="917c9600df60b3e3" providerId="LiveId" clId="{4909DB52-2F59-4AAA-86F5-648164DF1985}" dt="2021-01-25T08:53:45.237" v="438" actId="20577"/>
        <pc:sldMkLst>
          <pc:docMk/>
          <pc:sldMk cId="2555275195" sldId="284"/>
        </pc:sldMkLst>
        <pc:spChg chg="mod">
          <ac:chgData name="Manatap" userId="917c9600df60b3e3" providerId="LiveId" clId="{4909DB52-2F59-4AAA-86F5-648164DF1985}" dt="2021-01-25T08:52:42.112" v="405" actId="20577"/>
          <ac:spMkLst>
            <pc:docMk/>
            <pc:sldMk cId="2555275195" sldId="284"/>
            <ac:spMk id="2" creationId="{9F0121B5-9B9D-4756-95DC-630DF470DE57}"/>
          </ac:spMkLst>
        </pc:spChg>
        <pc:spChg chg="mod">
          <ac:chgData name="Manatap" userId="917c9600df60b3e3" providerId="LiveId" clId="{4909DB52-2F59-4AAA-86F5-648164DF1985}" dt="2021-01-25T08:53:45.237" v="438" actId="20577"/>
          <ac:spMkLst>
            <pc:docMk/>
            <pc:sldMk cId="2555275195" sldId="284"/>
            <ac:spMk id="3" creationId="{921E2796-A24D-4EA7-95F9-1926F5774086}"/>
          </ac:spMkLst>
        </pc:spChg>
      </pc:sldChg>
      <pc:sldChg chg="modSp add mod">
        <pc:chgData name="Manatap" userId="917c9600df60b3e3" providerId="LiveId" clId="{4909DB52-2F59-4AAA-86F5-648164DF1985}" dt="2021-01-25T08:53:51.789" v="446" actId="20577"/>
        <pc:sldMkLst>
          <pc:docMk/>
          <pc:sldMk cId="1482223994" sldId="285"/>
        </pc:sldMkLst>
        <pc:spChg chg="mod">
          <ac:chgData name="Manatap" userId="917c9600df60b3e3" providerId="LiveId" clId="{4909DB52-2F59-4AAA-86F5-648164DF1985}" dt="2021-01-25T08:53:51.789" v="446" actId="20577"/>
          <ac:spMkLst>
            <pc:docMk/>
            <pc:sldMk cId="1482223994" sldId="285"/>
            <ac:spMk id="3" creationId="{921E2796-A24D-4EA7-95F9-1926F5774086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3316659411" sldId="285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506110742" sldId="286"/>
        </pc:sldMkLst>
      </pc:sldChg>
      <pc:sldChg chg="modSp add mod">
        <pc:chgData name="Manatap" userId="917c9600df60b3e3" providerId="LiveId" clId="{4909DB52-2F59-4AAA-86F5-648164DF1985}" dt="2021-01-25T08:53:55.365" v="450" actId="20577"/>
        <pc:sldMkLst>
          <pc:docMk/>
          <pc:sldMk cId="2889455991" sldId="286"/>
        </pc:sldMkLst>
        <pc:spChg chg="mod">
          <ac:chgData name="Manatap" userId="917c9600df60b3e3" providerId="LiveId" clId="{4909DB52-2F59-4AAA-86F5-648164DF1985}" dt="2021-01-25T08:53:55.365" v="450" actId="20577"/>
          <ac:spMkLst>
            <pc:docMk/>
            <pc:sldMk cId="2889455991" sldId="286"/>
            <ac:spMk id="3" creationId="{921E2796-A24D-4EA7-95F9-1926F5774086}"/>
          </ac:spMkLst>
        </pc:spChg>
      </pc:sldChg>
      <pc:sldChg chg="modSp new mod">
        <pc:chgData name="Manatap" userId="917c9600df60b3e3" providerId="LiveId" clId="{4909DB52-2F59-4AAA-86F5-648164DF1985}" dt="2021-01-25T09:05:49.087" v="487" actId="20577"/>
        <pc:sldMkLst>
          <pc:docMk/>
          <pc:sldMk cId="3931075034" sldId="287"/>
        </pc:sldMkLst>
        <pc:spChg chg="mod">
          <ac:chgData name="Manatap" userId="917c9600df60b3e3" providerId="LiveId" clId="{4909DB52-2F59-4AAA-86F5-648164DF1985}" dt="2021-01-25T08:54:27.223" v="470" actId="20577"/>
          <ac:spMkLst>
            <pc:docMk/>
            <pc:sldMk cId="3931075034" sldId="287"/>
            <ac:spMk id="2" creationId="{13B4EDAF-BEF4-46A4-AEBA-4EEF9D55377A}"/>
          </ac:spMkLst>
        </pc:spChg>
        <pc:spChg chg="mod">
          <ac:chgData name="Manatap" userId="917c9600df60b3e3" providerId="LiveId" clId="{4909DB52-2F59-4AAA-86F5-648164DF1985}" dt="2021-01-25T09:05:49.087" v="487" actId="20577"/>
          <ac:spMkLst>
            <pc:docMk/>
            <pc:sldMk cId="3931075034" sldId="287"/>
            <ac:spMk id="3" creationId="{755E83E6-178F-4830-BAB1-199E772FEE18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5682562" sldId="288"/>
        </pc:sldMkLst>
      </pc:sldChg>
      <pc:sldChg chg="modSp add mod">
        <pc:chgData name="Manatap" userId="917c9600df60b3e3" providerId="LiveId" clId="{4909DB52-2F59-4AAA-86F5-648164DF1985}" dt="2021-01-25T09:09:11.592" v="509" actId="6549"/>
        <pc:sldMkLst>
          <pc:docMk/>
          <pc:sldMk cId="4033655288" sldId="288"/>
        </pc:sldMkLst>
        <pc:spChg chg="mod">
          <ac:chgData name="Manatap" userId="917c9600df60b3e3" providerId="LiveId" clId="{4909DB52-2F59-4AAA-86F5-648164DF1985}" dt="2021-01-25T09:09:11.592" v="509" actId="6549"/>
          <ac:spMkLst>
            <pc:docMk/>
            <pc:sldMk cId="4033655288" sldId="288"/>
            <ac:spMk id="2" creationId="{13B4EDAF-BEF4-46A4-AEBA-4EEF9D55377A}"/>
          </ac:spMkLst>
        </pc:spChg>
        <pc:spChg chg="mod">
          <ac:chgData name="Manatap" userId="917c9600df60b3e3" providerId="LiveId" clId="{4909DB52-2F59-4AAA-86F5-648164DF1985}" dt="2021-01-25T09:08:04" v="494" actId="115"/>
          <ac:spMkLst>
            <pc:docMk/>
            <pc:sldMk cId="4033655288" sldId="288"/>
            <ac:spMk id="3" creationId="{755E83E6-178F-4830-BAB1-199E772FEE18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340350155" sldId="289"/>
        </pc:sldMkLst>
      </pc:sldChg>
      <pc:sldChg chg="modSp add mod">
        <pc:chgData name="Manatap" userId="917c9600df60b3e3" providerId="LiveId" clId="{4909DB52-2F59-4AAA-86F5-648164DF1985}" dt="2021-01-25T09:11:52.321" v="526" actId="115"/>
        <pc:sldMkLst>
          <pc:docMk/>
          <pc:sldMk cId="1845239896" sldId="289"/>
        </pc:sldMkLst>
        <pc:spChg chg="mod">
          <ac:chgData name="Manatap" userId="917c9600df60b3e3" providerId="LiveId" clId="{4909DB52-2F59-4AAA-86F5-648164DF1985}" dt="2021-01-25T09:11:52.321" v="526" actId="115"/>
          <ac:spMkLst>
            <pc:docMk/>
            <pc:sldMk cId="1845239896" sldId="289"/>
            <ac:spMk id="3" creationId="{755E83E6-178F-4830-BAB1-199E772FEE18}"/>
          </ac:spMkLst>
        </pc:spChg>
      </pc:sldChg>
      <pc:sldChg chg="modSp add mod">
        <pc:chgData name="Manatap" userId="917c9600df60b3e3" providerId="LiveId" clId="{4909DB52-2F59-4AAA-86F5-648164DF1985}" dt="2021-01-25T09:16:25.308" v="599" actId="6549"/>
        <pc:sldMkLst>
          <pc:docMk/>
          <pc:sldMk cId="225309646" sldId="290"/>
        </pc:sldMkLst>
        <pc:spChg chg="mod">
          <ac:chgData name="Manatap" userId="917c9600df60b3e3" providerId="LiveId" clId="{4909DB52-2F59-4AAA-86F5-648164DF1985}" dt="2021-01-25T09:16:25.308" v="599" actId="6549"/>
          <ac:spMkLst>
            <pc:docMk/>
            <pc:sldMk cId="225309646" sldId="290"/>
            <ac:spMk id="4" creationId="{63D15A38-2556-4BB5-902C-8299C4A36774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102185761" sldId="290"/>
        </pc:sldMkLst>
      </pc:sldChg>
      <pc:sldChg chg="addSp delSp modSp add mod">
        <pc:chgData name="Manatap" userId="917c9600df60b3e3" providerId="LiveId" clId="{4909DB52-2F59-4AAA-86F5-648164DF1985}" dt="2021-01-25T09:16:29.680" v="600" actId="6549"/>
        <pc:sldMkLst>
          <pc:docMk/>
          <pc:sldMk cId="934344797" sldId="291"/>
        </pc:sldMkLst>
        <pc:spChg chg="mod">
          <ac:chgData name="Manatap" userId="917c9600df60b3e3" providerId="LiveId" clId="{4909DB52-2F59-4AAA-86F5-648164DF1985}" dt="2021-01-25T09:16:29.680" v="600" actId="6549"/>
          <ac:spMkLst>
            <pc:docMk/>
            <pc:sldMk cId="934344797" sldId="291"/>
            <ac:spMk id="2" creationId="{809E0E50-CD81-461F-81D4-032E3F9FFFAE}"/>
          </ac:spMkLst>
        </pc:spChg>
        <pc:spChg chg="add del mod">
          <ac:chgData name="Manatap" userId="917c9600df60b3e3" providerId="LiveId" clId="{4909DB52-2F59-4AAA-86F5-648164DF1985}" dt="2021-01-25T09:12:56.109" v="554"/>
          <ac:spMkLst>
            <pc:docMk/>
            <pc:sldMk cId="934344797" sldId="291"/>
            <ac:spMk id="5" creationId="{B48A20F6-1090-4C92-9568-E9ADDC9D9F2E}"/>
          </ac:spMkLst>
        </pc:spChg>
        <pc:picChg chg="del">
          <ac:chgData name="Manatap" userId="917c9600df60b3e3" providerId="LiveId" clId="{4909DB52-2F59-4AAA-86F5-648164DF1985}" dt="2021-01-25T09:12:53.959" v="553" actId="478"/>
          <ac:picMkLst>
            <pc:docMk/>
            <pc:sldMk cId="934344797" sldId="291"/>
            <ac:picMk id="4" creationId="{EEDFBBF1-5C9E-4504-A415-F86CD0FD96ED}"/>
          </ac:picMkLst>
        </pc:picChg>
        <pc:picChg chg="add mod">
          <ac:chgData name="Manatap" userId="917c9600df60b3e3" providerId="LiveId" clId="{4909DB52-2F59-4AAA-86F5-648164DF1985}" dt="2021-01-25T09:13:20.941" v="582" actId="1076"/>
          <ac:picMkLst>
            <pc:docMk/>
            <pc:sldMk cId="934344797" sldId="291"/>
            <ac:picMk id="6" creationId="{A2307669-E477-4509-9D50-685DAC760B4D}"/>
          </ac:picMkLst>
        </pc:pic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004202771" sldId="291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366194675" sldId="292"/>
        </pc:sldMkLst>
      </pc:sldChg>
      <pc:sldChg chg="modSp add mod">
        <pc:chgData name="Manatap" userId="917c9600df60b3e3" providerId="LiveId" clId="{4909DB52-2F59-4AAA-86F5-648164DF1985}" dt="2021-01-25T09:16:52.794" v="603" actId="20577"/>
        <pc:sldMkLst>
          <pc:docMk/>
          <pc:sldMk cId="3482690600" sldId="292"/>
        </pc:sldMkLst>
        <pc:spChg chg="mod">
          <ac:chgData name="Manatap" userId="917c9600df60b3e3" providerId="LiveId" clId="{4909DB52-2F59-4AAA-86F5-648164DF1985}" dt="2021-01-25T09:16:19.630" v="598" actId="20577"/>
          <ac:spMkLst>
            <pc:docMk/>
            <pc:sldMk cId="3482690600" sldId="292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9:16:52.794" v="603" actId="20577"/>
          <ac:spMkLst>
            <pc:docMk/>
            <pc:sldMk cId="3482690600" sldId="292"/>
            <ac:spMk id="3" creationId="{C0F24E5F-850C-4A12-88AC-B431623569F0}"/>
          </ac:spMkLst>
        </pc:spChg>
      </pc:sldChg>
      <pc:sldChg chg="modSp add del mod">
        <pc:chgData name="Manatap" userId="917c9600df60b3e3" providerId="LiveId" clId="{4909DB52-2F59-4AAA-86F5-648164DF1985}" dt="2021-01-25T09:20:24.493" v="630" actId="115"/>
        <pc:sldMkLst>
          <pc:docMk/>
          <pc:sldMk cId="1450044757" sldId="293"/>
        </pc:sldMkLst>
        <pc:spChg chg="mod">
          <ac:chgData name="Manatap" userId="917c9600df60b3e3" providerId="LiveId" clId="{4909DB52-2F59-4AAA-86F5-648164DF1985}" dt="2021-01-25T09:20:24.493" v="630" actId="115"/>
          <ac:spMkLst>
            <pc:docMk/>
            <pc:sldMk cId="1450044757" sldId="293"/>
            <ac:spMk id="3" creationId="{C0F24E5F-850C-4A12-88AC-B431623569F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3909343577" sldId="293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3915014578" sldId="294"/>
        </pc:sldMkLst>
      </pc:sldChg>
      <pc:sldChg chg="modSp add mod">
        <pc:chgData name="Manatap" userId="917c9600df60b3e3" providerId="LiveId" clId="{4909DB52-2F59-4AAA-86F5-648164DF1985}" dt="2021-01-25T09:22:33.362" v="639"/>
        <pc:sldMkLst>
          <pc:docMk/>
          <pc:sldMk cId="4239383165" sldId="294"/>
        </pc:sldMkLst>
        <pc:spChg chg="mod">
          <ac:chgData name="Manatap" userId="917c9600df60b3e3" providerId="LiveId" clId="{4909DB52-2F59-4AAA-86F5-648164DF1985}" dt="2021-01-25T09:22:33.362" v="639"/>
          <ac:spMkLst>
            <pc:docMk/>
            <pc:sldMk cId="4239383165" sldId="294"/>
            <ac:spMk id="3" creationId="{C0F24E5F-850C-4A12-88AC-B431623569F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963963601" sldId="295"/>
        </pc:sldMkLst>
      </pc:sldChg>
      <pc:sldChg chg="modSp add mod">
        <pc:chgData name="Manatap" userId="917c9600df60b3e3" providerId="LiveId" clId="{4909DB52-2F59-4AAA-86F5-648164DF1985}" dt="2021-01-25T09:23:37.636" v="674" actId="15"/>
        <pc:sldMkLst>
          <pc:docMk/>
          <pc:sldMk cId="3671062726" sldId="295"/>
        </pc:sldMkLst>
        <pc:spChg chg="mod">
          <ac:chgData name="Manatap" userId="917c9600df60b3e3" providerId="LiveId" clId="{4909DB52-2F59-4AAA-86F5-648164DF1985}" dt="2021-01-25T09:22:44.946" v="656" actId="20577"/>
          <ac:spMkLst>
            <pc:docMk/>
            <pc:sldMk cId="3671062726" sldId="295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9:23:37.636" v="674" actId="15"/>
          <ac:spMkLst>
            <pc:docMk/>
            <pc:sldMk cId="3671062726" sldId="295"/>
            <ac:spMk id="3" creationId="{C0F24E5F-850C-4A12-88AC-B431623569F0}"/>
          </ac:spMkLst>
        </pc:spChg>
      </pc:sldChg>
      <pc:sldChg chg="modSp new mod">
        <pc:chgData name="Manatap" userId="917c9600df60b3e3" providerId="LiveId" clId="{4909DB52-2F59-4AAA-86F5-648164DF1985}" dt="2021-01-25T09:28:54.564" v="712" actId="20577"/>
        <pc:sldMkLst>
          <pc:docMk/>
          <pc:sldMk cId="1387339904" sldId="296"/>
        </pc:sldMkLst>
        <pc:spChg chg="mod">
          <ac:chgData name="Manatap" userId="917c9600df60b3e3" providerId="LiveId" clId="{4909DB52-2F59-4AAA-86F5-648164DF1985}" dt="2021-01-25T09:26:18.084" v="705" actId="20577"/>
          <ac:spMkLst>
            <pc:docMk/>
            <pc:sldMk cId="1387339904" sldId="296"/>
            <ac:spMk id="2" creationId="{651D3D8E-0962-4351-A24B-1CDB4CD3739F}"/>
          </ac:spMkLst>
        </pc:spChg>
        <pc:spChg chg="mod">
          <ac:chgData name="Manatap" userId="917c9600df60b3e3" providerId="LiveId" clId="{4909DB52-2F59-4AAA-86F5-648164DF1985}" dt="2021-01-25T09:28:54.564" v="712" actId="20577"/>
          <ac:spMkLst>
            <pc:docMk/>
            <pc:sldMk cId="1387339904" sldId="296"/>
            <ac:spMk id="3" creationId="{6C0CF8C4-3D9A-4F98-B9B3-DE64FBC0725E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287531342" sldId="296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45841838" sldId="297"/>
        </pc:sldMkLst>
      </pc:sldChg>
      <pc:sldChg chg="modSp add mod">
        <pc:chgData name="Manatap" userId="917c9600df60b3e3" providerId="LiveId" clId="{4909DB52-2F59-4AAA-86F5-648164DF1985}" dt="2021-01-25T09:29:38.165" v="716" actId="20577"/>
        <pc:sldMkLst>
          <pc:docMk/>
          <pc:sldMk cId="1404036801" sldId="297"/>
        </pc:sldMkLst>
        <pc:spChg chg="mod">
          <ac:chgData name="Manatap" userId="917c9600df60b3e3" providerId="LiveId" clId="{4909DB52-2F59-4AAA-86F5-648164DF1985}" dt="2021-01-25T09:29:38.165" v="716" actId="20577"/>
          <ac:spMkLst>
            <pc:docMk/>
            <pc:sldMk cId="1404036801" sldId="297"/>
            <ac:spMk id="3" creationId="{6C0CF8C4-3D9A-4F98-B9B3-DE64FBC0725E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188522298" sldId="298"/>
        </pc:sldMkLst>
      </pc:sldChg>
      <pc:sldChg chg="modSp add mod">
        <pc:chgData name="Manatap" userId="917c9600df60b3e3" providerId="LiveId" clId="{4909DB52-2F59-4AAA-86F5-648164DF1985}" dt="2021-01-25T09:30:28.246" v="722" actId="20577"/>
        <pc:sldMkLst>
          <pc:docMk/>
          <pc:sldMk cId="1513539027" sldId="298"/>
        </pc:sldMkLst>
        <pc:spChg chg="mod">
          <ac:chgData name="Manatap" userId="917c9600df60b3e3" providerId="LiveId" clId="{4909DB52-2F59-4AAA-86F5-648164DF1985}" dt="2021-01-25T09:30:28.246" v="722" actId="20577"/>
          <ac:spMkLst>
            <pc:docMk/>
            <pc:sldMk cId="1513539027" sldId="298"/>
            <ac:spMk id="4" creationId="{63D15A38-2556-4BB5-902C-8299C4A36774}"/>
          </ac:spMkLst>
        </pc:spChg>
      </pc:sldChg>
      <pc:sldChg chg="addSp delSp modSp add mod">
        <pc:chgData name="Manatap" userId="917c9600df60b3e3" providerId="LiveId" clId="{4909DB52-2F59-4AAA-86F5-648164DF1985}" dt="2021-01-25T09:30:52.042" v="730" actId="1076"/>
        <pc:sldMkLst>
          <pc:docMk/>
          <pc:sldMk cId="1580416825" sldId="299"/>
        </pc:sldMkLst>
        <pc:spChg chg="mod">
          <ac:chgData name="Manatap" userId="917c9600df60b3e3" providerId="LiveId" clId="{4909DB52-2F59-4AAA-86F5-648164DF1985}" dt="2021-01-25T09:30:31.283" v="723"/>
          <ac:spMkLst>
            <pc:docMk/>
            <pc:sldMk cId="1580416825" sldId="299"/>
            <ac:spMk id="2" creationId="{809E0E50-CD81-461F-81D4-032E3F9FFFAE}"/>
          </ac:spMkLst>
        </pc:spChg>
        <pc:spChg chg="add del mod">
          <ac:chgData name="Manatap" userId="917c9600df60b3e3" providerId="LiveId" clId="{4909DB52-2F59-4AAA-86F5-648164DF1985}" dt="2021-01-25T09:30:45.219" v="727"/>
          <ac:spMkLst>
            <pc:docMk/>
            <pc:sldMk cId="1580416825" sldId="299"/>
            <ac:spMk id="4" creationId="{C4C63F62-D512-4C69-9406-171A228932CC}"/>
          </ac:spMkLst>
        </pc:spChg>
        <pc:picChg chg="add del">
          <ac:chgData name="Manatap" userId="917c9600df60b3e3" providerId="LiveId" clId="{4909DB52-2F59-4AAA-86F5-648164DF1985}" dt="2021-01-25T09:30:44.176" v="726"/>
          <ac:picMkLst>
            <pc:docMk/>
            <pc:sldMk cId="1580416825" sldId="299"/>
            <ac:picMk id="5" creationId="{9864D1B0-A359-4E23-B0C1-5E14C822B466}"/>
          </ac:picMkLst>
        </pc:picChg>
        <pc:picChg chg="del">
          <ac:chgData name="Manatap" userId="917c9600df60b3e3" providerId="LiveId" clId="{4909DB52-2F59-4AAA-86F5-648164DF1985}" dt="2021-01-25T09:30:43.131" v="724" actId="478"/>
          <ac:picMkLst>
            <pc:docMk/>
            <pc:sldMk cId="1580416825" sldId="299"/>
            <ac:picMk id="6" creationId="{A2307669-E477-4509-9D50-685DAC760B4D}"/>
          </ac:picMkLst>
        </pc:picChg>
        <pc:picChg chg="add mod">
          <ac:chgData name="Manatap" userId="917c9600df60b3e3" providerId="LiveId" clId="{4909DB52-2F59-4AAA-86F5-648164DF1985}" dt="2021-01-25T09:30:52.042" v="730" actId="1076"/>
          <ac:picMkLst>
            <pc:docMk/>
            <pc:sldMk cId="1580416825" sldId="299"/>
            <ac:picMk id="7" creationId="{650F82E8-1FA7-4116-B24A-4294FB220B1C}"/>
          </ac:picMkLst>
        </pc:pic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2688053313" sldId="299"/>
        </pc:sldMkLst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491705236" sldId="300"/>
        </pc:sldMkLst>
      </pc:sldChg>
      <pc:sldChg chg="modSp add mod">
        <pc:chgData name="Manatap" userId="917c9600df60b3e3" providerId="LiveId" clId="{4909DB52-2F59-4AAA-86F5-648164DF1985}" dt="2021-01-25T09:56:56.616" v="737" actId="20577"/>
        <pc:sldMkLst>
          <pc:docMk/>
          <pc:sldMk cId="3023694673" sldId="300"/>
        </pc:sldMkLst>
        <pc:spChg chg="mod">
          <ac:chgData name="Manatap" userId="917c9600df60b3e3" providerId="LiveId" clId="{4909DB52-2F59-4AAA-86F5-648164DF1985}" dt="2021-01-25T09:31:02.252" v="731"/>
          <ac:spMkLst>
            <pc:docMk/>
            <pc:sldMk cId="3023694673" sldId="300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9:56:56.616" v="737" actId="20577"/>
          <ac:spMkLst>
            <pc:docMk/>
            <pc:sldMk cId="3023694673" sldId="300"/>
            <ac:spMk id="3" creationId="{C0F24E5F-850C-4A12-88AC-B431623569F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302331331" sldId="301"/>
        </pc:sldMkLst>
      </pc:sldChg>
      <pc:sldChg chg="modSp add mod">
        <pc:chgData name="Manatap" userId="917c9600df60b3e3" providerId="LiveId" clId="{4909DB52-2F59-4AAA-86F5-648164DF1985}" dt="2021-01-25T09:57:35.084" v="747"/>
        <pc:sldMkLst>
          <pc:docMk/>
          <pc:sldMk cId="3547212606" sldId="301"/>
        </pc:sldMkLst>
        <pc:spChg chg="mod">
          <ac:chgData name="Manatap" userId="917c9600df60b3e3" providerId="LiveId" clId="{4909DB52-2F59-4AAA-86F5-648164DF1985}" dt="2021-01-25T09:57:35.084" v="747"/>
          <ac:spMkLst>
            <pc:docMk/>
            <pc:sldMk cId="3547212606" sldId="301"/>
            <ac:spMk id="3" creationId="{C0F24E5F-850C-4A12-88AC-B431623569F0}"/>
          </ac:spMkLst>
        </pc:spChg>
      </pc:sldChg>
      <pc:sldChg chg="del">
        <pc:chgData name="Manatap" userId="917c9600df60b3e3" providerId="LiveId" clId="{4909DB52-2F59-4AAA-86F5-648164DF1985}" dt="2021-01-25T08:15:09.050" v="43" actId="47"/>
        <pc:sldMkLst>
          <pc:docMk/>
          <pc:sldMk cId="1747048354" sldId="302"/>
        </pc:sldMkLst>
      </pc:sldChg>
      <pc:sldChg chg="modSp add mod">
        <pc:chgData name="Manatap" userId="917c9600df60b3e3" providerId="LiveId" clId="{4909DB52-2F59-4AAA-86F5-648164DF1985}" dt="2021-01-25T09:58:50.349" v="769"/>
        <pc:sldMkLst>
          <pc:docMk/>
          <pc:sldMk cId="1937702616" sldId="302"/>
        </pc:sldMkLst>
        <pc:spChg chg="mod">
          <ac:chgData name="Manatap" userId="917c9600df60b3e3" providerId="LiveId" clId="{4909DB52-2F59-4AAA-86F5-648164DF1985}" dt="2021-01-25T09:58:11.823" v="755" actId="20577"/>
          <ac:spMkLst>
            <pc:docMk/>
            <pc:sldMk cId="1937702616" sldId="302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9:58:50.349" v="769"/>
          <ac:spMkLst>
            <pc:docMk/>
            <pc:sldMk cId="1937702616" sldId="302"/>
            <ac:spMk id="3" creationId="{C0F24E5F-850C-4A12-88AC-B431623569F0}"/>
          </ac:spMkLst>
        </pc:spChg>
      </pc:sldChg>
      <pc:sldChg chg="modSp add mod">
        <pc:chgData name="Manatap" userId="917c9600df60b3e3" providerId="LiveId" clId="{4909DB52-2F59-4AAA-86F5-648164DF1985}" dt="2021-01-25T09:59:00.926" v="773" actId="15"/>
        <pc:sldMkLst>
          <pc:docMk/>
          <pc:sldMk cId="866943776" sldId="303"/>
        </pc:sldMkLst>
        <pc:spChg chg="mod">
          <ac:chgData name="Manatap" userId="917c9600df60b3e3" providerId="LiveId" clId="{4909DB52-2F59-4AAA-86F5-648164DF1985}" dt="2021-01-25T09:59:00.926" v="773" actId="15"/>
          <ac:spMkLst>
            <pc:docMk/>
            <pc:sldMk cId="866943776" sldId="303"/>
            <ac:spMk id="3" creationId="{C0F24E5F-850C-4A12-88AC-B431623569F0}"/>
          </ac:spMkLst>
        </pc:spChg>
      </pc:sldChg>
      <pc:sldChg chg="add del">
        <pc:chgData name="Manatap" userId="917c9600df60b3e3" providerId="LiveId" clId="{4909DB52-2F59-4AAA-86F5-648164DF1985}" dt="2021-01-25T08:16:33.811" v="143" actId="47"/>
        <pc:sldMkLst>
          <pc:docMk/>
          <pc:sldMk cId="969929047" sldId="303"/>
        </pc:sldMkLst>
      </pc:sldChg>
      <pc:sldChg chg="modSp add mod">
        <pc:chgData name="Manatap" userId="917c9600df60b3e3" providerId="LiveId" clId="{4909DB52-2F59-4AAA-86F5-648164DF1985}" dt="2021-01-25T09:59:21.630" v="785" actId="15"/>
        <pc:sldMkLst>
          <pc:docMk/>
          <pc:sldMk cId="846576486" sldId="304"/>
        </pc:sldMkLst>
        <pc:spChg chg="mod">
          <ac:chgData name="Manatap" userId="917c9600df60b3e3" providerId="LiveId" clId="{4909DB52-2F59-4AAA-86F5-648164DF1985}" dt="2021-01-25T09:59:21.630" v="785" actId="15"/>
          <ac:spMkLst>
            <pc:docMk/>
            <pc:sldMk cId="846576486" sldId="304"/>
            <ac:spMk id="3" creationId="{C0F24E5F-850C-4A12-88AC-B431623569F0}"/>
          </ac:spMkLst>
        </pc:spChg>
      </pc:sldChg>
      <pc:sldChg chg="modSp add mod">
        <pc:chgData name="Manatap" userId="917c9600df60b3e3" providerId="LiveId" clId="{4909DB52-2F59-4AAA-86F5-648164DF1985}" dt="2021-01-25T09:59:56.839" v="803"/>
        <pc:sldMkLst>
          <pc:docMk/>
          <pc:sldMk cId="3550238441" sldId="305"/>
        </pc:sldMkLst>
        <pc:spChg chg="mod">
          <ac:chgData name="Manatap" userId="917c9600df60b3e3" providerId="LiveId" clId="{4909DB52-2F59-4AAA-86F5-648164DF1985}" dt="2021-01-25T09:59:36.059" v="796" actId="20577"/>
          <ac:spMkLst>
            <pc:docMk/>
            <pc:sldMk cId="3550238441" sldId="305"/>
            <ac:spMk id="2" creationId="{A29507F0-D409-4B2E-B422-C827A354C08E}"/>
          </ac:spMkLst>
        </pc:spChg>
        <pc:spChg chg="mod">
          <ac:chgData name="Manatap" userId="917c9600df60b3e3" providerId="LiveId" clId="{4909DB52-2F59-4AAA-86F5-648164DF1985}" dt="2021-01-25T09:59:56.839" v="803"/>
          <ac:spMkLst>
            <pc:docMk/>
            <pc:sldMk cId="3550238441" sldId="305"/>
            <ac:spMk id="3" creationId="{C0F24E5F-850C-4A12-88AC-B431623569F0}"/>
          </ac:spMkLst>
        </pc:spChg>
      </pc:sldChg>
      <pc:sldChg chg="addSp delSp modSp new mod">
        <pc:chgData name="Manatap" userId="917c9600df60b3e3" providerId="LiveId" clId="{4909DB52-2F59-4AAA-86F5-648164DF1985}" dt="2021-01-25T10:02:33.499" v="827" actId="404"/>
        <pc:sldMkLst>
          <pc:docMk/>
          <pc:sldMk cId="298100560" sldId="306"/>
        </pc:sldMkLst>
        <pc:spChg chg="del">
          <ac:chgData name="Manatap" userId="917c9600df60b3e3" providerId="LiveId" clId="{4909DB52-2F59-4AAA-86F5-648164DF1985}" dt="2021-01-25T10:02:17.995" v="808"/>
          <ac:spMkLst>
            <pc:docMk/>
            <pc:sldMk cId="298100560" sldId="306"/>
            <ac:spMk id="2" creationId="{81F13DF4-2272-42D3-9276-397D8D7EA2BC}"/>
          </ac:spMkLst>
        </pc:spChg>
        <pc:spChg chg="del">
          <ac:chgData name="Manatap" userId="917c9600df60b3e3" providerId="LiveId" clId="{4909DB52-2F59-4AAA-86F5-648164DF1985}" dt="2021-01-25T10:02:17.995" v="808"/>
          <ac:spMkLst>
            <pc:docMk/>
            <pc:sldMk cId="298100560" sldId="306"/>
            <ac:spMk id="3" creationId="{F172DEB0-11B1-4A6D-91FC-FCA1D3D5838A}"/>
          </ac:spMkLst>
        </pc:spChg>
        <pc:spChg chg="add mod">
          <ac:chgData name="Manatap" userId="917c9600df60b3e3" providerId="LiveId" clId="{4909DB52-2F59-4AAA-86F5-648164DF1985}" dt="2021-01-25T10:02:33.499" v="827" actId="404"/>
          <ac:spMkLst>
            <pc:docMk/>
            <pc:sldMk cId="298100560" sldId="306"/>
            <ac:spMk id="4" creationId="{F1A96C88-9853-4756-A11C-C31B7A72CA26}"/>
          </ac:spMkLst>
        </pc:spChg>
        <pc:spChg chg="add mod">
          <ac:chgData name="Manatap" userId="917c9600df60b3e3" providerId="LiveId" clId="{4909DB52-2F59-4AAA-86F5-648164DF1985}" dt="2021-01-25T10:02:17.995" v="808"/>
          <ac:spMkLst>
            <pc:docMk/>
            <pc:sldMk cId="298100560" sldId="306"/>
            <ac:spMk id="5" creationId="{083AA984-0762-407E-B9BB-6FCF43B4666B}"/>
          </ac:spMkLst>
        </pc:spChg>
      </pc:sldChg>
      <pc:sldChg chg="modSp new mod">
        <pc:chgData name="Manatap" userId="917c9600df60b3e3" providerId="LiveId" clId="{4909DB52-2F59-4AAA-86F5-648164DF1985}" dt="2021-01-25T10:02:44.256" v="847" actId="20577"/>
        <pc:sldMkLst>
          <pc:docMk/>
          <pc:sldMk cId="3051813177" sldId="307"/>
        </pc:sldMkLst>
        <pc:spChg chg="mod">
          <ac:chgData name="Manatap" userId="917c9600df60b3e3" providerId="LiveId" clId="{4909DB52-2F59-4AAA-86F5-648164DF1985}" dt="2021-01-25T10:02:42.232" v="846" actId="20577"/>
          <ac:spMkLst>
            <pc:docMk/>
            <pc:sldMk cId="3051813177" sldId="307"/>
            <ac:spMk id="2" creationId="{18AEA3BB-8CD4-4884-829D-B63500EE4C94}"/>
          </ac:spMkLst>
        </pc:spChg>
        <pc:spChg chg="mod">
          <ac:chgData name="Manatap" userId="917c9600df60b3e3" providerId="LiveId" clId="{4909DB52-2F59-4AAA-86F5-648164DF1985}" dt="2021-01-25T10:02:44.256" v="847" actId="20577"/>
          <ac:spMkLst>
            <pc:docMk/>
            <pc:sldMk cId="3051813177" sldId="307"/>
            <ac:spMk id="3" creationId="{3F26D713-1E3A-4946-9BE4-F441BFEBB506}"/>
          </ac:spMkLst>
        </pc:spChg>
      </pc:sldChg>
      <pc:sldChg chg="modSp new mod">
        <pc:chgData name="Manatap" userId="917c9600df60b3e3" providerId="LiveId" clId="{4909DB52-2F59-4AAA-86F5-648164DF1985}" dt="2021-01-25T10:03:32.921" v="888" actId="115"/>
        <pc:sldMkLst>
          <pc:docMk/>
          <pc:sldMk cId="2778707614" sldId="308"/>
        </pc:sldMkLst>
        <pc:spChg chg="mod">
          <ac:chgData name="Manatap" userId="917c9600df60b3e3" providerId="LiveId" clId="{4909DB52-2F59-4AAA-86F5-648164DF1985}" dt="2021-01-25T10:02:59.410" v="882" actId="20577"/>
          <ac:spMkLst>
            <pc:docMk/>
            <pc:sldMk cId="2778707614" sldId="308"/>
            <ac:spMk id="2" creationId="{CD587C51-1443-4AED-9E6A-21425032FED5}"/>
          </ac:spMkLst>
        </pc:spChg>
        <pc:spChg chg="mod">
          <ac:chgData name="Manatap" userId="917c9600df60b3e3" providerId="LiveId" clId="{4909DB52-2F59-4AAA-86F5-648164DF1985}" dt="2021-01-25T10:03:32.921" v="888" actId="115"/>
          <ac:spMkLst>
            <pc:docMk/>
            <pc:sldMk cId="2778707614" sldId="308"/>
            <ac:spMk id="3" creationId="{BFBFC8C2-C2C1-4C9A-9DD3-0F6D22C7960C}"/>
          </ac:spMkLst>
        </pc:spChg>
      </pc:sldChg>
      <pc:sldChg chg="addSp delSp modSp add mod">
        <pc:chgData name="Manatap" userId="917c9600df60b3e3" providerId="LiveId" clId="{4909DB52-2F59-4AAA-86F5-648164DF1985}" dt="2021-01-25T10:05:02.984" v="967" actId="20577"/>
        <pc:sldMkLst>
          <pc:docMk/>
          <pc:sldMk cId="462323425" sldId="309"/>
        </pc:sldMkLst>
        <pc:spChg chg="mod">
          <ac:chgData name="Manatap" userId="917c9600df60b3e3" providerId="LiveId" clId="{4909DB52-2F59-4AAA-86F5-648164DF1985}" dt="2021-01-25T10:04:12.869" v="891"/>
          <ac:spMkLst>
            <pc:docMk/>
            <pc:sldMk cId="462323425" sldId="309"/>
            <ac:spMk id="2" creationId="{CD587C51-1443-4AED-9E6A-21425032FED5}"/>
          </ac:spMkLst>
        </pc:spChg>
        <pc:spChg chg="mod">
          <ac:chgData name="Manatap" userId="917c9600df60b3e3" providerId="LiveId" clId="{4909DB52-2F59-4AAA-86F5-648164DF1985}" dt="2021-01-25T10:05:02.984" v="967" actId="20577"/>
          <ac:spMkLst>
            <pc:docMk/>
            <pc:sldMk cId="462323425" sldId="309"/>
            <ac:spMk id="3" creationId="{BFBFC8C2-C2C1-4C9A-9DD3-0F6D22C7960C}"/>
          </ac:spMkLst>
        </pc:spChg>
        <pc:spChg chg="add del mod">
          <ac:chgData name="Manatap" userId="917c9600df60b3e3" providerId="LiveId" clId="{4909DB52-2F59-4AAA-86F5-648164DF1985}" dt="2021-01-25T10:04:14.146" v="892"/>
          <ac:spMkLst>
            <pc:docMk/>
            <pc:sldMk cId="462323425" sldId="309"/>
            <ac:spMk id="4" creationId="{2B396967-7E88-4B6A-8BBB-F25A1C2CD0D1}"/>
          </ac:spMkLst>
        </pc:spChg>
        <pc:picChg chg="add mod">
          <ac:chgData name="Manatap" userId="917c9600df60b3e3" providerId="LiveId" clId="{4909DB52-2F59-4AAA-86F5-648164DF1985}" dt="2021-01-25T10:04:20.967" v="894" actId="14100"/>
          <ac:picMkLst>
            <pc:docMk/>
            <pc:sldMk cId="462323425" sldId="309"/>
            <ac:picMk id="5" creationId="{AC53A102-7CEC-4834-A646-D6B9A47B5C98}"/>
          </ac:picMkLst>
        </pc:picChg>
      </pc:sldChg>
      <pc:sldChg chg="addSp delSp modSp add mod">
        <pc:chgData name="Manatap" userId="917c9600df60b3e3" providerId="LiveId" clId="{4909DB52-2F59-4AAA-86F5-648164DF1985}" dt="2021-01-25T10:06:39.727" v="1009" actId="20577"/>
        <pc:sldMkLst>
          <pc:docMk/>
          <pc:sldMk cId="3003173099" sldId="310"/>
        </pc:sldMkLst>
        <pc:spChg chg="mod">
          <ac:chgData name="Manatap" userId="917c9600df60b3e3" providerId="LiveId" clId="{4909DB52-2F59-4AAA-86F5-648164DF1985}" dt="2021-01-25T10:05:28.272" v="970"/>
          <ac:spMkLst>
            <pc:docMk/>
            <pc:sldMk cId="3003173099" sldId="310"/>
            <ac:spMk id="2" creationId="{CD587C51-1443-4AED-9E6A-21425032FED5}"/>
          </ac:spMkLst>
        </pc:spChg>
        <pc:spChg chg="mod">
          <ac:chgData name="Manatap" userId="917c9600df60b3e3" providerId="LiveId" clId="{4909DB52-2F59-4AAA-86F5-648164DF1985}" dt="2021-01-25T10:06:39.727" v="1009" actId="20577"/>
          <ac:spMkLst>
            <pc:docMk/>
            <pc:sldMk cId="3003173099" sldId="310"/>
            <ac:spMk id="3" creationId="{BFBFC8C2-C2C1-4C9A-9DD3-0F6D22C7960C}"/>
          </ac:spMkLst>
        </pc:spChg>
        <pc:spChg chg="add del mod">
          <ac:chgData name="Manatap" userId="917c9600df60b3e3" providerId="LiveId" clId="{4909DB52-2F59-4AAA-86F5-648164DF1985}" dt="2021-01-25T10:05:28.272" v="970"/>
          <ac:spMkLst>
            <pc:docMk/>
            <pc:sldMk cId="3003173099" sldId="310"/>
            <ac:spMk id="6" creationId="{7CA128A5-7BAE-4340-9255-5B5D78AB5C29}"/>
          </ac:spMkLst>
        </pc:spChg>
        <pc:picChg chg="del">
          <ac:chgData name="Manatap" userId="917c9600df60b3e3" providerId="LiveId" clId="{4909DB52-2F59-4AAA-86F5-648164DF1985}" dt="2021-01-25T10:05:25.151" v="969" actId="478"/>
          <ac:picMkLst>
            <pc:docMk/>
            <pc:sldMk cId="3003173099" sldId="310"/>
            <ac:picMk id="5" creationId="{AC53A102-7CEC-4834-A646-D6B9A47B5C98}"/>
          </ac:picMkLst>
        </pc:picChg>
      </pc:sldChg>
      <pc:sldChg chg="modSp add mod">
        <pc:chgData name="Manatap" userId="917c9600df60b3e3" providerId="LiveId" clId="{4909DB52-2F59-4AAA-86F5-648164DF1985}" dt="2021-01-25T10:11:05.872" v="1016"/>
        <pc:sldMkLst>
          <pc:docMk/>
          <pc:sldMk cId="751479002" sldId="311"/>
        </pc:sldMkLst>
        <pc:spChg chg="mod">
          <ac:chgData name="Manatap" userId="917c9600df60b3e3" providerId="LiveId" clId="{4909DB52-2F59-4AAA-86F5-648164DF1985}" dt="2021-01-25T10:11:05.872" v="1016"/>
          <ac:spMkLst>
            <pc:docMk/>
            <pc:sldMk cId="751479002" sldId="311"/>
            <ac:spMk id="3" creationId="{BFBFC8C2-C2C1-4C9A-9DD3-0F6D22C7960C}"/>
          </ac:spMkLst>
        </pc:spChg>
      </pc:sldChg>
      <pc:sldChg chg="addSp delSp modSp new mod">
        <pc:chgData name="Manatap" userId="917c9600df60b3e3" providerId="LiveId" clId="{4909DB52-2F59-4AAA-86F5-648164DF1985}" dt="2021-01-25T10:18:39.485" v="1165" actId="20577"/>
        <pc:sldMkLst>
          <pc:docMk/>
          <pc:sldMk cId="3734559389" sldId="312"/>
        </pc:sldMkLst>
        <pc:spChg chg="mod">
          <ac:chgData name="Manatap" userId="917c9600df60b3e3" providerId="LiveId" clId="{4909DB52-2F59-4AAA-86F5-648164DF1985}" dt="2021-01-25T10:12:05.926" v="1057"/>
          <ac:spMkLst>
            <pc:docMk/>
            <pc:sldMk cId="3734559389" sldId="312"/>
            <ac:spMk id="2" creationId="{911A76FD-E3A7-468F-8A06-E74BBC45F5FD}"/>
          </ac:spMkLst>
        </pc:spChg>
        <pc:spChg chg="del">
          <ac:chgData name="Manatap" userId="917c9600df60b3e3" providerId="LiveId" clId="{4909DB52-2F59-4AAA-86F5-648164DF1985}" dt="2021-01-25T10:12:00.619" v="1056"/>
          <ac:spMkLst>
            <pc:docMk/>
            <pc:sldMk cId="3734559389" sldId="312"/>
            <ac:spMk id="3" creationId="{A9D7779C-E01E-457A-A6E2-87DDF7459AE5}"/>
          </ac:spMkLst>
        </pc:spChg>
        <pc:spChg chg="add mod">
          <ac:chgData name="Manatap" userId="917c9600df60b3e3" providerId="LiveId" clId="{4909DB52-2F59-4AAA-86F5-648164DF1985}" dt="2021-01-25T10:18:39.485" v="1165" actId="20577"/>
          <ac:spMkLst>
            <pc:docMk/>
            <pc:sldMk cId="3734559389" sldId="312"/>
            <ac:spMk id="5" creationId="{BC828D1A-3D0A-48B4-A3A2-AF015B21D767}"/>
          </ac:spMkLst>
        </pc:spChg>
        <pc:picChg chg="add mod">
          <ac:chgData name="Manatap" userId="917c9600df60b3e3" providerId="LiveId" clId="{4909DB52-2F59-4AAA-86F5-648164DF1985}" dt="2021-01-25T10:18:37.536" v="1164" actId="14100"/>
          <ac:picMkLst>
            <pc:docMk/>
            <pc:sldMk cId="3734559389" sldId="312"/>
            <ac:picMk id="4" creationId="{A512CB32-1D56-4192-BAE9-E4345E4823E1}"/>
          </ac:picMkLst>
        </pc:picChg>
      </pc:sldChg>
      <pc:sldChg chg="addSp delSp modSp add mod">
        <pc:chgData name="Manatap" userId="917c9600df60b3e3" providerId="LiveId" clId="{4909DB52-2F59-4AAA-86F5-648164DF1985}" dt="2021-01-25T10:13:36.545" v="1085" actId="20577"/>
        <pc:sldMkLst>
          <pc:docMk/>
          <pc:sldMk cId="2495664793" sldId="313"/>
        </pc:sldMkLst>
        <pc:spChg chg="mod">
          <ac:chgData name="Manatap" userId="917c9600df60b3e3" providerId="LiveId" clId="{4909DB52-2F59-4AAA-86F5-648164DF1985}" dt="2021-01-25T10:12:56.980" v="1071"/>
          <ac:spMkLst>
            <pc:docMk/>
            <pc:sldMk cId="2495664793" sldId="313"/>
            <ac:spMk id="2" creationId="{911A76FD-E3A7-468F-8A06-E74BBC45F5FD}"/>
          </ac:spMkLst>
        </pc:spChg>
        <pc:spChg chg="mod">
          <ac:chgData name="Manatap" userId="917c9600df60b3e3" providerId="LiveId" clId="{4909DB52-2F59-4AAA-86F5-648164DF1985}" dt="2021-01-25T10:13:36.545" v="1085" actId="20577"/>
          <ac:spMkLst>
            <pc:docMk/>
            <pc:sldMk cId="2495664793" sldId="313"/>
            <ac:spMk id="5" creationId="{BC828D1A-3D0A-48B4-A3A2-AF015B21D767}"/>
          </ac:spMkLst>
        </pc:spChg>
        <pc:spChg chg="add del mod">
          <ac:chgData name="Manatap" userId="917c9600df60b3e3" providerId="LiveId" clId="{4909DB52-2F59-4AAA-86F5-648164DF1985}" dt="2021-01-25T10:12:56.980" v="1071"/>
          <ac:spMkLst>
            <pc:docMk/>
            <pc:sldMk cId="2495664793" sldId="313"/>
            <ac:spMk id="6" creationId="{CEF94B61-5B69-4CA2-BF94-050A8592F74C}"/>
          </ac:spMkLst>
        </pc:spChg>
        <pc:picChg chg="del">
          <ac:chgData name="Manatap" userId="917c9600df60b3e3" providerId="LiveId" clId="{4909DB52-2F59-4AAA-86F5-648164DF1985}" dt="2021-01-25T10:12:53.377" v="1070" actId="478"/>
          <ac:picMkLst>
            <pc:docMk/>
            <pc:sldMk cId="2495664793" sldId="313"/>
            <ac:picMk id="4" creationId="{A512CB32-1D56-4192-BAE9-E4345E4823E1}"/>
          </ac:picMkLst>
        </pc:picChg>
      </pc:sldChg>
      <pc:sldChg chg="modSp add mod">
        <pc:chgData name="Manatap" userId="917c9600df60b3e3" providerId="LiveId" clId="{4909DB52-2F59-4AAA-86F5-648164DF1985}" dt="2021-01-25T10:21:50.313" v="1231" actId="27636"/>
        <pc:sldMkLst>
          <pc:docMk/>
          <pc:sldMk cId="4292275655" sldId="314"/>
        </pc:sldMkLst>
        <pc:spChg chg="mod">
          <ac:chgData name="Manatap" userId="917c9600df60b3e3" providerId="LiveId" clId="{4909DB52-2F59-4AAA-86F5-648164DF1985}" dt="2021-01-25T10:21:50.313" v="1231" actId="27636"/>
          <ac:spMkLst>
            <pc:docMk/>
            <pc:sldMk cId="4292275655" sldId="314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15:18.517" v="1102" actId="20577"/>
        <pc:sldMkLst>
          <pc:docMk/>
          <pc:sldMk cId="991877406" sldId="315"/>
        </pc:sldMkLst>
        <pc:spChg chg="mod">
          <ac:chgData name="Manatap" userId="917c9600df60b3e3" providerId="LiveId" clId="{4909DB52-2F59-4AAA-86F5-648164DF1985}" dt="2021-01-25T10:15:18.517" v="1102" actId="20577"/>
          <ac:spMkLst>
            <pc:docMk/>
            <pc:sldMk cId="991877406" sldId="315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16:35.124" v="1130" actId="20577"/>
        <pc:sldMkLst>
          <pc:docMk/>
          <pc:sldMk cId="4015603857" sldId="316"/>
        </pc:sldMkLst>
        <pc:spChg chg="mod">
          <ac:chgData name="Manatap" userId="917c9600df60b3e3" providerId="LiveId" clId="{4909DB52-2F59-4AAA-86F5-648164DF1985}" dt="2021-01-25T10:16:35.124" v="1130" actId="20577"/>
          <ac:spMkLst>
            <pc:docMk/>
            <pc:sldMk cId="4015603857" sldId="316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18:10.544" v="1163" actId="20577"/>
        <pc:sldMkLst>
          <pc:docMk/>
          <pc:sldMk cId="1034887036" sldId="317"/>
        </pc:sldMkLst>
        <pc:spChg chg="mod">
          <ac:chgData name="Manatap" userId="917c9600df60b3e3" providerId="LiveId" clId="{4909DB52-2F59-4AAA-86F5-648164DF1985}" dt="2021-01-25T10:18:10.544" v="1163" actId="20577"/>
          <ac:spMkLst>
            <pc:docMk/>
            <pc:sldMk cId="1034887036" sldId="317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20:13.705" v="1181" actId="20577"/>
        <pc:sldMkLst>
          <pc:docMk/>
          <pc:sldMk cId="3700088918" sldId="318"/>
        </pc:sldMkLst>
        <pc:spChg chg="mod">
          <ac:chgData name="Manatap" userId="917c9600df60b3e3" providerId="LiveId" clId="{4909DB52-2F59-4AAA-86F5-648164DF1985}" dt="2021-01-25T10:20:13.705" v="1181" actId="20577"/>
          <ac:spMkLst>
            <pc:docMk/>
            <pc:sldMk cId="3700088918" sldId="318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23:49.136" v="1275" actId="20577"/>
        <pc:sldMkLst>
          <pc:docMk/>
          <pc:sldMk cId="49513156" sldId="319"/>
        </pc:sldMkLst>
        <pc:spChg chg="mod">
          <ac:chgData name="Manatap" userId="917c9600df60b3e3" providerId="LiveId" clId="{4909DB52-2F59-4AAA-86F5-648164DF1985}" dt="2021-01-25T10:23:49.136" v="1275" actId="20577"/>
          <ac:spMkLst>
            <pc:docMk/>
            <pc:sldMk cId="49513156" sldId="319"/>
            <ac:spMk id="5" creationId="{BC828D1A-3D0A-48B4-A3A2-AF015B21D767}"/>
          </ac:spMkLst>
        </pc:spChg>
      </pc:sldChg>
      <pc:sldChg chg="modSp add mod">
        <pc:chgData name="Manatap" userId="917c9600df60b3e3" providerId="LiveId" clId="{4909DB52-2F59-4AAA-86F5-648164DF1985}" dt="2021-01-25T10:24:26.091" v="1283"/>
        <pc:sldMkLst>
          <pc:docMk/>
          <pc:sldMk cId="1708417784" sldId="320"/>
        </pc:sldMkLst>
        <pc:spChg chg="mod">
          <ac:chgData name="Manatap" userId="917c9600df60b3e3" providerId="LiveId" clId="{4909DB52-2F59-4AAA-86F5-648164DF1985}" dt="2021-01-25T10:24:26.091" v="1283"/>
          <ac:spMkLst>
            <pc:docMk/>
            <pc:sldMk cId="1708417784" sldId="320"/>
            <ac:spMk id="5" creationId="{BC828D1A-3D0A-48B4-A3A2-AF015B21D767}"/>
          </ac:spMkLst>
        </pc:spChg>
      </pc:sldChg>
      <pc:sldChg chg="addSp delSp modSp new mod">
        <pc:chgData name="Manatap" userId="917c9600df60b3e3" providerId="LiveId" clId="{4909DB52-2F59-4AAA-86F5-648164DF1985}" dt="2021-01-25T10:29:55.883" v="1380" actId="14100"/>
        <pc:sldMkLst>
          <pc:docMk/>
          <pc:sldMk cId="2436234687" sldId="321"/>
        </pc:sldMkLst>
        <pc:spChg chg="mod">
          <ac:chgData name="Manatap" userId="917c9600df60b3e3" providerId="LiveId" clId="{4909DB52-2F59-4AAA-86F5-648164DF1985}" dt="2021-01-25T10:25:00.118" v="1309" actId="20577"/>
          <ac:spMkLst>
            <pc:docMk/>
            <pc:sldMk cId="2436234687" sldId="321"/>
            <ac:spMk id="2" creationId="{4D8979C1-F698-4D75-A947-3468DC905FB1}"/>
          </ac:spMkLst>
        </pc:spChg>
        <pc:spChg chg="del mod">
          <ac:chgData name="Manatap" userId="917c9600df60b3e3" providerId="LiveId" clId="{4909DB52-2F59-4AAA-86F5-648164DF1985}" dt="2021-01-25T10:29:50.671" v="1378"/>
          <ac:spMkLst>
            <pc:docMk/>
            <pc:sldMk cId="2436234687" sldId="321"/>
            <ac:spMk id="3" creationId="{E8867BC4-49B0-41F3-A711-B6C2FC220676}"/>
          </ac:spMkLst>
        </pc:spChg>
        <pc:picChg chg="add mod">
          <ac:chgData name="Manatap" userId="917c9600df60b3e3" providerId="LiveId" clId="{4909DB52-2F59-4AAA-86F5-648164DF1985}" dt="2021-01-25T10:29:55.883" v="1380" actId="14100"/>
          <ac:picMkLst>
            <pc:docMk/>
            <pc:sldMk cId="2436234687" sldId="321"/>
            <ac:picMk id="4" creationId="{608E4198-34F8-4BE4-A0AB-A197851263BF}"/>
          </ac:picMkLst>
        </pc:picChg>
      </pc:sldChg>
      <pc:sldChg chg="modSp add mod">
        <pc:chgData name="Manatap" userId="917c9600df60b3e3" providerId="LiveId" clId="{4909DB52-2F59-4AAA-86F5-648164DF1985}" dt="2021-01-25T10:26:27.831" v="1330" actId="20577"/>
        <pc:sldMkLst>
          <pc:docMk/>
          <pc:sldMk cId="4208214367" sldId="322"/>
        </pc:sldMkLst>
        <pc:spChg chg="mod">
          <ac:chgData name="Manatap" userId="917c9600df60b3e3" providerId="LiveId" clId="{4909DB52-2F59-4AAA-86F5-648164DF1985}" dt="2021-01-25T10:26:27.831" v="1330" actId="20577"/>
          <ac:spMkLst>
            <pc:docMk/>
            <pc:sldMk cId="4208214367" sldId="322"/>
            <ac:spMk id="3" creationId="{E8867BC4-49B0-41F3-A711-B6C2FC220676}"/>
          </ac:spMkLst>
        </pc:spChg>
      </pc:sldChg>
      <pc:sldChg chg="modSp add mod">
        <pc:chgData name="Manatap" userId="917c9600df60b3e3" providerId="LiveId" clId="{4909DB52-2F59-4AAA-86F5-648164DF1985}" dt="2021-01-25T10:28:04.734" v="1352" actId="27636"/>
        <pc:sldMkLst>
          <pc:docMk/>
          <pc:sldMk cId="2589776711" sldId="323"/>
        </pc:sldMkLst>
        <pc:spChg chg="mod">
          <ac:chgData name="Manatap" userId="917c9600df60b3e3" providerId="LiveId" clId="{4909DB52-2F59-4AAA-86F5-648164DF1985}" dt="2021-01-25T10:28:04.734" v="1352" actId="27636"/>
          <ac:spMkLst>
            <pc:docMk/>
            <pc:sldMk cId="2589776711" sldId="323"/>
            <ac:spMk id="3" creationId="{E8867BC4-49B0-41F3-A711-B6C2FC220676}"/>
          </ac:spMkLst>
        </pc:spChg>
      </pc:sldChg>
      <pc:sldChg chg="modSp add mod">
        <pc:chgData name="Manatap" userId="917c9600df60b3e3" providerId="LiveId" clId="{4909DB52-2F59-4AAA-86F5-648164DF1985}" dt="2021-01-25T10:28:38.732" v="1375" actId="20577"/>
        <pc:sldMkLst>
          <pc:docMk/>
          <pc:sldMk cId="4283501237" sldId="324"/>
        </pc:sldMkLst>
        <pc:spChg chg="mod">
          <ac:chgData name="Manatap" userId="917c9600df60b3e3" providerId="LiveId" clId="{4909DB52-2F59-4AAA-86F5-648164DF1985}" dt="2021-01-25T10:28:38.732" v="1375" actId="20577"/>
          <ac:spMkLst>
            <pc:docMk/>
            <pc:sldMk cId="4283501237" sldId="324"/>
            <ac:spMk id="3" creationId="{E8867BC4-49B0-41F3-A711-B6C2FC220676}"/>
          </ac:spMkLst>
        </pc:spChg>
      </pc:sldChg>
      <pc:sldChg chg="add">
        <pc:chgData name="Manatap" userId="917c9600df60b3e3" providerId="LiveId" clId="{4909DB52-2F59-4AAA-86F5-648164DF1985}" dt="2021-01-25T10:29:47.308" v="1376"/>
        <pc:sldMkLst>
          <pc:docMk/>
          <pc:sldMk cId="1546258859" sldId="325"/>
        </pc:sldMkLst>
      </pc:sldChg>
      <pc:sldChg chg="addSp delSp modSp add mod">
        <pc:chgData name="Manatap" userId="917c9600df60b3e3" providerId="LiveId" clId="{4909DB52-2F59-4AAA-86F5-648164DF1985}" dt="2021-01-25T10:30:30.272" v="1398" actId="14100"/>
        <pc:sldMkLst>
          <pc:docMk/>
          <pc:sldMk cId="562254237" sldId="326"/>
        </pc:sldMkLst>
        <pc:spChg chg="mod">
          <ac:chgData name="Manatap" userId="917c9600df60b3e3" providerId="LiveId" clId="{4909DB52-2F59-4AAA-86F5-648164DF1985}" dt="2021-01-25T10:30:12.983" v="1392" actId="20577"/>
          <ac:spMkLst>
            <pc:docMk/>
            <pc:sldMk cId="562254237" sldId="326"/>
            <ac:spMk id="2" creationId="{4D8979C1-F698-4D75-A947-3468DC905FB1}"/>
          </ac:spMkLst>
        </pc:spChg>
        <pc:spChg chg="del mod">
          <ac:chgData name="Manatap" userId="917c9600df60b3e3" providerId="LiveId" clId="{4909DB52-2F59-4AAA-86F5-648164DF1985}" dt="2021-01-25T10:30:23.861" v="1395"/>
          <ac:spMkLst>
            <pc:docMk/>
            <pc:sldMk cId="562254237" sldId="326"/>
            <ac:spMk id="3" creationId="{E8867BC4-49B0-41F3-A711-B6C2FC220676}"/>
          </ac:spMkLst>
        </pc:spChg>
        <pc:picChg chg="add mod">
          <ac:chgData name="Manatap" userId="917c9600df60b3e3" providerId="LiveId" clId="{4909DB52-2F59-4AAA-86F5-648164DF1985}" dt="2021-01-25T10:30:30.272" v="1398" actId="14100"/>
          <ac:picMkLst>
            <pc:docMk/>
            <pc:sldMk cId="562254237" sldId="326"/>
            <ac:picMk id="4" creationId="{87ABEF04-499D-4192-885C-ECB1C65DF0F8}"/>
          </ac:picMkLst>
        </pc:picChg>
      </pc:sldChg>
      <pc:sldChg chg="addSp delSp modSp add mod">
        <pc:chgData name="Manatap" userId="917c9600df60b3e3" providerId="LiveId" clId="{4909DB52-2F59-4AAA-86F5-648164DF1985}" dt="2021-01-25T10:32:00.123" v="1422" actId="20577"/>
        <pc:sldMkLst>
          <pc:docMk/>
          <pc:sldMk cId="2811893529" sldId="327"/>
        </pc:sldMkLst>
        <pc:spChg chg="add mod">
          <ac:chgData name="Manatap" userId="917c9600df60b3e3" providerId="LiveId" clId="{4909DB52-2F59-4AAA-86F5-648164DF1985}" dt="2021-01-25T10:32:00.123" v="1422" actId="20577"/>
          <ac:spMkLst>
            <pc:docMk/>
            <pc:sldMk cId="2811893529" sldId="327"/>
            <ac:spMk id="5" creationId="{CE9FF308-F113-4A20-A69C-CA4480F489BF}"/>
          </ac:spMkLst>
        </pc:spChg>
        <pc:picChg chg="del mod">
          <ac:chgData name="Manatap" userId="917c9600df60b3e3" providerId="LiveId" clId="{4909DB52-2F59-4AAA-86F5-648164DF1985}" dt="2021-01-25T10:30:45.131" v="1401" actId="478"/>
          <ac:picMkLst>
            <pc:docMk/>
            <pc:sldMk cId="2811893529" sldId="327"/>
            <ac:picMk id="4" creationId="{87ABEF04-499D-4192-885C-ECB1C65DF0F8}"/>
          </ac:picMkLst>
        </pc:picChg>
      </pc:sldChg>
      <pc:sldChg chg="modSp add mod">
        <pc:chgData name="Manatap" userId="917c9600df60b3e3" providerId="LiveId" clId="{4909DB52-2F59-4AAA-86F5-648164DF1985}" dt="2021-01-25T10:32:18.173" v="1430"/>
        <pc:sldMkLst>
          <pc:docMk/>
          <pc:sldMk cId="376209321" sldId="328"/>
        </pc:sldMkLst>
        <pc:spChg chg="mod">
          <ac:chgData name="Manatap" userId="917c9600df60b3e3" providerId="LiveId" clId="{4909DB52-2F59-4AAA-86F5-648164DF1985}" dt="2021-01-25T10:32:18.173" v="1430"/>
          <ac:spMkLst>
            <pc:docMk/>
            <pc:sldMk cId="376209321" sldId="328"/>
            <ac:spMk id="5" creationId="{CE9FF308-F113-4A20-A69C-CA4480F489BF}"/>
          </ac:spMkLst>
        </pc:spChg>
      </pc:sldChg>
      <pc:sldChg chg="modSp add mod">
        <pc:chgData name="Manatap" userId="917c9600df60b3e3" providerId="LiveId" clId="{4909DB52-2F59-4AAA-86F5-648164DF1985}" dt="2021-01-25T10:33:44.303" v="1451" actId="20577"/>
        <pc:sldMkLst>
          <pc:docMk/>
          <pc:sldMk cId="416685180" sldId="329"/>
        </pc:sldMkLst>
        <pc:spChg chg="mod">
          <ac:chgData name="Manatap" userId="917c9600df60b3e3" providerId="LiveId" clId="{4909DB52-2F59-4AAA-86F5-648164DF1985}" dt="2021-01-25T10:33:44.303" v="1451" actId="20577"/>
          <ac:spMkLst>
            <pc:docMk/>
            <pc:sldMk cId="416685180" sldId="329"/>
            <ac:spMk id="4" creationId="{F1A96C88-9853-4756-A11C-C31B7A72CA26}"/>
          </ac:spMkLst>
        </pc:spChg>
      </pc:sldChg>
      <pc:sldChg chg="modSp add mod">
        <pc:chgData name="Manatap" userId="917c9600df60b3e3" providerId="LiveId" clId="{4909DB52-2F59-4AAA-86F5-648164DF1985}" dt="2021-01-25T10:35:29.023" v="1534" actId="20577"/>
        <pc:sldMkLst>
          <pc:docMk/>
          <pc:sldMk cId="1792151347" sldId="330"/>
        </pc:sldMkLst>
        <pc:spChg chg="mod">
          <ac:chgData name="Manatap" userId="917c9600df60b3e3" providerId="LiveId" clId="{4909DB52-2F59-4AAA-86F5-648164DF1985}" dt="2021-01-25T10:34:18.872" v="1479" actId="20577"/>
          <ac:spMkLst>
            <pc:docMk/>
            <pc:sldMk cId="1792151347" sldId="330"/>
            <ac:spMk id="2" creationId="{18AEA3BB-8CD4-4884-829D-B63500EE4C94}"/>
          </ac:spMkLst>
        </pc:spChg>
        <pc:spChg chg="mod">
          <ac:chgData name="Manatap" userId="917c9600df60b3e3" providerId="LiveId" clId="{4909DB52-2F59-4AAA-86F5-648164DF1985}" dt="2021-01-25T10:35:29.023" v="1534" actId="20577"/>
          <ac:spMkLst>
            <pc:docMk/>
            <pc:sldMk cId="1792151347" sldId="330"/>
            <ac:spMk id="3" creationId="{3F26D713-1E3A-4946-9BE4-F441BFEBB506}"/>
          </ac:spMkLst>
        </pc:spChg>
      </pc:sldChg>
      <pc:sldChg chg="modSp add mod">
        <pc:chgData name="Manatap" userId="917c9600df60b3e3" providerId="LiveId" clId="{4909DB52-2F59-4AAA-86F5-648164DF1985}" dt="2021-01-25T10:35:25.254" v="1533"/>
        <pc:sldMkLst>
          <pc:docMk/>
          <pc:sldMk cId="4009088953" sldId="331"/>
        </pc:sldMkLst>
        <pc:spChg chg="mod">
          <ac:chgData name="Manatap" userId="917c9600df60b3e3" providerId="LiveId" clId="{4909DB52-2F59-4AAA-86F5-648164DF1985}" dt="2021-01-25T10:35:06.330" v="1529" actId="20577"/>
          <ac:spMkLst>
            <pc:docMk/>
            <pc:sldMk cId="4009088953" sldId="331"/>
            <ac:spMk id="2" creationId="{18AEA3BB-8CD4-4884-829D-B63500EE4C94}"/>
          </ac:spMkLst>
        </pc:spChg>
        <pc:spChg chg="mod">
          <ac:chgData name="Manatap" userId="917c9600df60b3e3" providerId="LiveId" clId="{4909DB52-2F59-4AAA-86F5-648164DF1985}" dt="2021-01-25T10:35:25.254" v="1533"/>
          <ac:spMkLst>
            <pc:docMk/>
            <pc:sldMk cId="4009088953" sldId="331"/>
            <ac:spMk id="3" creationId="{3F26D713-1E3A-4946-9BE4-F441BFEBB506}"/>
          </ac:spMkLst>
        </pc:spChg>
      </pc:sldChg>
      <pc:sldChg chg="modSp add mod">
        <pc:chgData name="Manatap" userId="917c9600df60b3e3" providerId="LiveId" clId="{4909DB52-2F59-4AAA-86F5-648164DF1985}" dt="2021-01-25T10:38:43.302" v="1572" actId="6549"/>
        <pc:sldMkLst>
          <pc:docMk/>
          <pc:sldMk cId="1106568514" sldId="332"/>
        </pc:sldMkLst>
        <pc:spChg chg="mod">
          <ac:chgData name="Manatap" userId="917c9600df60b3e3" providerId="LiveId" clId="{4909DB52-2F59-4AAA-86F5-648164DF1985}" dt="2021-01-25T10:38:43.302" v="1572" actId="6549"/>
          <ac:spMkLst>
            <pc:docMk/>
            <pc:sldMk cId="1106568514" sldId="332"/>
            <ac:spMk id="3" creationId="{3F26D713-1E3A-4946-9BE4-F441BFEBB506}"/>
          </ac:spMkLst>
        </pc:spChg>
      </pc:sldChg>
      <pc:sldChg chg="addSp modSp add mod">
        <pc:chgData name="Manatap" userId="917c9600df60b3e3" providerId="LiveId" clId="{4909DB52-2F59-4AAA-86F5-648164DF1985}" dt="2021-01-25T10:39:51.386" v="1608" actId="14100"/>
        <pc:sldMkLst>
          <pc:docMk/>
          <pc:sldMk cId="1074300396" sldId="333"/>
        </pc:sldMkLst>
        <pc:spChg chg="mod">
          <ac:chgData name="Manatap" userId="917c9600df60b3e3" providerId="LiveId" clId="{4909DB52-2F59-4AAA-86F5-648164DF1985}" dt="2021-01-25T10:38:56.094" v="1600" actId="20577"/>
          <ac:spMkLst>
            <pc:docMk/>
            <pc:sldMk cId="1074300396" sldId="333"/>
            <ac:spMk id="2" creationId="{18AEA3BB-8CD4-4884-829D-B63500EE4C94}"/>
          </ac:spMkLst>
        </pc:spChg>
        <pc:spChg chg="mod">
          <ac:chgData name="Manatap" userId="917c9600df60b3e3" providerId="LiveId" clId="{4909DB52-2F59-4AAA-86F5-648164DF1985}" dt="2021-01-25T10:39:09.964" v="1604" actId="6549"/>
          <ac:spMkLst>
            <pc:docMk/>
            <pc:sldMk cId="1074300396" sldId="333"/>
            <ac:spMk id="3" creationId="{3F26D713-1E3A-4946-9BE4-F441BFEBB506}"/>
          </ac:spMkLst>
        </pc:spChg>
        <pc:picChg chg="add mod">
          <ac:chgData name="Manatap" userId="917c9600df60b3e3" providerId="LiveId" clId="{4909DB52-2F59-4AAA-86F5-648164DF1985}" dt="2021-01-25T10:39:51.386" v="1608" actId="14100"/>
          <ac:picMkLst>
            <pc:docMk/>
            <pc:sldMk cId="1074300396" sldId="333"/>
            <ac:picMk id="4" creationId="{DFC936CB-F35B-4EB5-A771-7DC034F034C9}"/>
          </ac:picMkLst>
        </pc:picChg>
      </pc:sldChg>
      <pc:sldChg chg="addSp delSp modSp add mod">
        <pc:chgData name="Manatap" userId="917c9600df60b3e3" providerId="LiveId" clId="{4909DB52-2F59-4AAA-86F5-648164DF1985}" dt="2021-01-25T10:41:27.950" v="1645" actId="14100"/>
        <pc:sldMkLst>
          <pc:docMk/>
          <pc:sldMk cId="2457514934" sldId="334"/>
        </pc:sldMkLst>
        <pc:spChg chg="mod">
          <ac:chgData name="Manatap" userId="917c9600df60b3e3" providerId="LiveId" clId="{4909DB52-2F59-4AAA-86F5-648164DF1985}" dt="2021-01-25T10:40:21.153" v="1633" actId="20577"/>
          <ac:spMkLst>
            <pc:docMk/>
            <pc:sldMk cId="2457514934" sldId="334"/>
            <ac:spMk id="2" creationId="{18AEA3BB-8CD4-4884-829D-B63500EE4C94}"/>
          </ac:spMkLst>
        </pc:spChg>
        <pc:spChg chg="mod">
          <ac:chgData name="Manatap" userId="917c9600df60b3e3" providerId="LiveId" clId="{4909DB52-2F59-4AAA-86F5-648164DF1985}" dt="2021-01-25T10:41:23.465" v="1644" actId="6549"/>
          <ac:spMkLst>
            <pc:docMk/>
            <pc:sldMk cId="2457514934" sldId="334"/>
            <ac:spMk id="3" creationId="{3F26D713-1E3A-4946-9BE4-F441BFEBB506}"/>
          </ac:spMkLst>
        </pc:spChg>
        <pc:picChg chg="del">
          <ac:chgData name="Manatap" userId="917c9600df60b3e3" providerId="LiveId" clId="{4909DB52-2F59-4AAA-86F5-648164DF1985}" dt="2021-01-25T10:40:30.980" v="1634" actId="478"/>
          <ac:picMkLst>
            <pc:docMk/>
            <pc:sldMk cId="2457514934" sldId="334"/>
            <ac:picMk id="4" creationId="{DFC936CB-F35B-4EB5-A771-7DC034F034C9}"/>
          </ac:picMkLst>
        </pc:picChg>
        <pc:picChg chg="add mod">
          <ac:chgData name="Manatap" userId="917c9600df60b3e3" providerId="LiveId" clId="{4909DB52-2F59-4AAA-86F5-648164DF1985}" dt="2021-01-25T10:41:27.950" v="1645" actId="14100"/>
          <ac:picMkLst>
            <pc:docMk/>
            <pc:sldMk cId="2457514934" sldId="334"/>
            <ac:picMk id="5" creationId="{B69A31EC-DEB8-444F-A09E-5FE9C536971E}"/>
          </ac:picMkLst>
        </pc:picChg>
      </pc:sldChg>
      <pc:sldChg chg="addSp delSp modSp new mod">
        <pc:chgData name="Manatap" userId="917c9600df60b3e3" providerId="LiveId" clId="{4909DB52-2F59-4AAA-86F5-648164DF1985}" dt="2021-01-25T10:42:52.256" v="1670" actId="404"/>
        <pc:sldMkLst>
          <pc:docMk/>
          <pc:sldMk cId="3513361269" sldId="335"/>
        </pc:sldMkLst>
        <pc:spChg chg="del">
          <ac:chgData name="Manatap" userId="917c9600df60b3e3" providerId="LiveId" clId="{4909DB52-2F59-4AAA-86F5-648164DF1985}" dt="2021-01-25T10:42:44.561" v="1650"/>
          <ac:spMkLst>
            <pc:docMk/>
            <pc:sldMk cId="3513361269" sldId="335"/>
            <ac:spMk id="2" creationId="{C6FFF0C5-13EE-42EA-9D0D-ADC21ABE5788}"/>
          </ac:spMkLst>
        </pc:spChg>
        <pc:spChg chg="del">
          <ac:chgData name="Manatap" userId="917c9600df60b3e3" providerId="LiveId" clId="{4909DB52-2F59-4AAA-86F5-648164DF1985}" dt="2021-01-25T10:42:44.561" v="1650"/>
          <ac:spMkLst>
            <pc:docMk/>
            <pc:sldMk cId="3513361269" sldId="335"/>
            <ac:spMk id="3" creationId="{B4BE3355-3024-4CA7-B325-F7FCA7761D25}"/>
          </ac:spMkLst>
        </pc:spChg>
        <pc:spChg chg="add mod">
          <ac:chgData name="Manatap" userId="917c9600df60b3e3" providerId="LiveId" clId="{4909DB52-2F59-4AAA-86F5-648164DF1985}" dt="2021-01-25T10:42:52.256" v="1670" actId="404"/>
          <ac:spMkLst>
            <pc:docMk/>
            <pc:sldMk cId="3513361269" sldId="335"/>
            <ac:spMk id="4" creationId="{52B88213-485C-4F05-928B-0D503D20F99A}"/>
          </ac:spMkLst>
        </pc:spChg>
        <pc:spChg chg="add mod">
          <ac:chgData name="Manatap" userId="917c9600df60b3e3" providerId="LiveId" clId="{4909DB52-2F59-4AAA-86F5-648164DF1985}" dt="2021-01-25T10:42:44.561" v="1650"/>
          <ac:spMkLst>
            <pc:docMk/>
            <pc:sldMk cId="3513361269" sldId="335"/>
            <ac:spMk id="5" creationId="{A5712121-FF51-48AD-8A24-2788D3143208}"/>
          </ac:spMkLst>
        </pc:spChg>
      </pc:sldChg>
      <pc:sldChg chg="addSp delSp modSp add mod">
        <pc:chgData name="Manatap" userId="917c9600df60b3e3" providerId="LiveId" clId="{4909DB52-2F59-4AAA-86F5-648164DF1985}" dt="2021-01-25T10:43:31.940" v="1694" actId="14100"/>
        <pc:sldMkLst>
          <pc:docMk/>
          <pc:sldMk cId="1106285066" sldId="336"/>
        </pc:sldMkLst>
        <pc:spChg chg="mod">
          <ac:chgData name="Manatap" userId="917c9600df60b3e3" providerId="LiveId" clId="{4909DB52-2F59-4AAA-86F5-648164DF1985}" dt="2021-01-25T10:43:24.484" v="1691"/>
          <ac:spMkLst>
            <pc:docMk/>
            <pc:sldMk cId="1106285066" sldId="336"/>
            <ac:spMk id="2" creationId="{C6FFF0C5-13EE-42EA-9D0D-ADC21ABE5788}"/>
          </ac:spMkLst>
        </pc:spChg>
        <pc:spChg chg="mod">
          <ac:chgData name="Manatap" userId="917c9600df60b3e3" providerId="LiveId" clId="{4909DB52-2F59-4AAA-86F5-648164DF1985}" dt="2021-01-25T10:43:24.484" v="1691"/>
          <ac:spMkLst>
            <pc:docMk/>
            <pc:sldMk cId="1106285066" sldId="336"/>
            <ac:spMk id="3" creationId="{B4BE3355-3024-4CA7-B325-F7FCA7761D25}"/>
          </ac:spMkLst>
        </pc:spChg>
        <pc:spChg chg="add del mod">
          <ac:chgData name="Manatap" userId="917c9600df60b3e3" providerId="LiveId" clId="{4909DB52-2F59-4AAA-86F5-648164DF1985}" dt="2021-01-25T10:43:26.005" v="1692"/>
          <ac:spMkLst>
            <pc:docMk/>
            <pc:sldMk cId="1106285066" sldId="336"/>
            <ac:spMk id="4" creationId="{D8E68499-32FF-4CB6-AF1B-DE178A7D5C16}"/>
          </ac:spMkLst>
        </pc:spChg>
        <pc:picChg chg="add mod">
          <ac:chgData name="Manatap" userId="917c9600df60b3e3" providerId="LiveId" clId="{4909DB52-2F59-4AAA-86F5-648164DF1985}" dt="2021-01-25T10:43:31.940" v="1694" actId="14100"/>
          <ac:picMkLst>
            <pc:docMk/>
            <pc:sldMk cId="1106285066" sldId="336"/>
            <ac:picMk id="5" creationId="{47663B39-470D-4EA1-B41D-6E121F5CBE38}"/>
          </ac:picMkLst>
        </pc:picChg>
      </pc:sldChg>
      <pc:sldChg chg="addSp delSp modSp add mod">
        <pc:chgData name="Manatap" userId="917c9600df60b3e3" providerId="LiveId" clId="{4909DB52-2F59-4AAA-86F5-648164DF1985}" dt="2021-01-25T10:44:39.727" v="1750" actId="6549"/>
        <pc:sldMkLst>
          <pc:docMk/>
          <pc:sldMk cId="261821796" sldId="337"/>
        </pc:sldMkLst>
        <pc:spChg chg="mod">
          <ac:chgData name="Manatap" userId="917c9600df60b3e3" providerId="LiveId" clId="{4909DB52-2F59-4AAA-86F5-648164DF1985}" dt="2021-01-25T10:43:57.768" v="1719" actId="20577"/>
          <ac:spMkLst>
            <pc:docMk/>
            <pc:sldMk cId="261821796" sldId="337"/>
            <ac:spMk id="2" creationId="{C6FFF0C5-13EE-42EA-9D0D-ADC21ABE5788}"/>
          </ac:spMkLst>
        </pc:spChg>
        <pc:spChg chg="mod">
          <ac:chgData name="Manatap" userId="917c9600df60b3e3" providerId="LiveId" clId="{4909DB52-2F59-4AAA-86F5-648164DF1985}" dt="2021-01-25T10:44:39.727" v="1750" actId="6549"/>
          <ac:spMkLst>
            <pc:docMk/>
            <pc:sldMk cId="261821796" sldId="337"/>
            <ac:spMk id="3" creationId="{B4BE3355-3024-4CA7-B325-F7FCA7761D25}"/>
          </ac:spMkLst>
        </pc:spChg>
        <pc:spChg chg="add del mod">
          <ac:chgData name="Manatap" userId="917c9600df60b3e3" providerId="LiveId" clId="{4909DB52-2F59-4AAA-86F5-648164DF1985}" dt="2021-01-25T10:43:51.220" v="1697"/>
          <ac:spMkLst>
            <pc:docMk/>
            <pc:sldMk cId="261821796" sldId="337"/>
            <ac:spMk id="6" creationId="{CFD5570C-EEB3-4821-B51F-C19F0008F22F}"/>
          </ac:spMkLst>
        </pc:spChg>
        <pc:picChg chg="del">
          <ac:chgData name="Manatap" userId="917c9600df60b3e3" providerId="LiveId" clId="{4909DB52-2F59-4AAA-86F5-648164DF1985}" dt="2021-01-25T10:43:47.683" v="1696" actId="478"/>
          <ac:picMkLst>
            <pc:docMk/>
            <pc:sldMk cId="261821796" sldId="337"/>
            <ac:picMk id="5" creationId="{47663B39-470D-4EA1-B41D-6E121F5CBE38}"/>
          </ac:picMkLst>
        </pc:picChg>
      </pc:sldChg>
    </pc:docChg>
  </pc:docChgLst>
  <pc:docChgLst>
    <pc:chgData name="Manatap Sitorus" userId="917c9600df60b3e3" providerId="LiveId" clId="{A721F99D-9774-4061-9CB2-627B11E08B90}"/>
    <pc:docChg chg="undo addSld modSld sldOrd">
      <pc:chgData name="Manatap Sitorus" userId="917c9600df60b3e3" providerId="LiveId" clId="{A721F99D-9774-4061-9CB2-627B11E08B90}" dt="2020-09-01T13:41:16.013" v="475"/>
      <pc:docMkLst>
        <pc:docMk/>
      </pc:docMkLst>
      <pc:sldChg chg="modSp">
        <pc:chgData name="Manatap Sitorus" userId="917c9600df60b3e3" providerId="LiveId" clId="{A721F99D-9774-4061-9CB2-627B11E08B90}" dt="2020-09-01T13:17:57.330" v="18" actId="207"/>
        <pc:sldMkLst>
          <pc:docMk/>
          <pc:sldMk cId="99508865" sldId="256"/>
        </pc:sldMkLst>
        <pc:spChg chg="mod">
          <ac:chgData name="Manatap Sitorus" userId="917c9600df60b3e3" providerId="LiveId" clId="{A721F99D-9774-4061-9CB2-627B11E08B90}" dt="2020-09-01T13:17:57.330" v="18" actId="207"/>
          <ac:spMkLst>
            <pc:docMk/>
            <pc:sldMk cId="99508865" sldId="256"/>
            <ac:spMk id="2" creationId="{00000000-0000-0000-0000-000000000000}"/>
          </ac:spMkLst>
        </pc:spChg>
      </pc:sldChg>
      <pc:sldChg chg="modSp">
        <pc:chgData name="Manatap Sitorus" userId="917c9600df60b3e3" providerId="LiveId" clId="{A721F99D-9774-4061-9CB2-627B11E08B90}" dt="2020-09-01T13:35:29.476" v="39"/>
        <pc:sldMkLst>
          <pc:docMk/>
          <pc:sldMk cId="182329718" sldId="257"/>
        </pc:sldMkLst>
        <pc:spChg chg="mod">
          <ac:chgData name="Manatap Sitorus" userId="917c9600df60b3e3" providerId="LiveId" clId="{A721F99D-9774-4061-9CB2-627B11E08B90}" dt="2020-09-01T13:35:20.063" v="38" actId="20577"/>
          <ac:spMkLst>
            <pc:docMk/>
            <pc:sldMk cId="182329718" sldId="257"/>
            <ac:spMk id="2" creationId="{00000000-0000-0000-0000-000000000000}"/>
          </ac:spMkLst>
        </pc:spChg>
        <pc:spChg chg="mod">
          <ac:chgData name="Manatap Sitorus" userId="917c9600df60b3e3" providerId="LiveId" clId="{A721F99D-9774-4061-9CB2-627B11E08B90}" dt="2020-09-01T13:35:29.476" v="39"/>
          <ac:spMkLst>
            <pc:docMk/>
            <pc:sldMk cId="182329718" sldId="257"/>
            <ac:spMk id="3" creationId="{00000000-0000-0000-0000-000000000000}"/>
          </ac:spMkLst>
        </pc:spChg>
      </pc:sldChg>
      <pc:sldChg chg="modSp">
        <pc:chgData name="Manatap Sitorus" userId="917c9600df60b3e3" providerId="LiveId" clId="{A721F99D-9774-4061-9CB2-627B11E08B90}" dt="2020-09-01T13:35:44.592" v="58"/>
        <pc:sldMkLst>
          <pc:docMk/>
          <pc:sldMk cId="2013651651" sldId="258"/>
        </pc:sldMkLst>
        <pc:spChg chg="mod">
          <ac:chgData name="Manatap Sitorus" userId="917c9600df60b3e3" providerId="LiveId" clId="{A721F99D-9774-4061-9CB2-627B11E08B90}" dt="2020-09-01T13:35:39.624" v="57" actId="20577"/>
          <ac:spMkLst>
            <pc:docMk/>
            <pc:sldMk cId="2013651651" sldId="258"/>
            <ac:spMk id="2" creationId="{00000000-0000-0000-0000-000000000000}"/>
          </ac:spMkLst>
        </pc:spChg>
        <pc:spChg chg="mod">
          <ac:chgData name="Manatap Sitorus" userId="917c9600df60b3e3" providerId="LiveId" clId="{A721F99D-9774-4061-9CB2-627B11E08B90}" dt="2020-09-01T13:35:44.592" v="58"/>
          <ac:spMkLst>
            <pc:docMk/>
            <pc:sldMk cId="2013651651" sldId="258"/>
            <ac:spMk id="3" creationId="{00000000-0000-0000-0000-000000000000}"/>
          </ac:spMkLst>
        </pc:spChg>
      </pc:sldChg>
      <pc:sldChg chg="modSp add">
        <pc:chgData name="Manatap Sitorus" userId="917c9600df60b3e3" providerId="LiveId" clId="{A721F99D-9774-4061-9CB2-627B11E08B90}" dt="2020-09-01T13:40:04.340" v="374" actId="20577"/>
        <pc:sldMkLst>
          <pc:docMk/>
          <pc:sldMk cId="4274945927" sldId="259"/>
        </pc:sldMkLst>
        <pc:spChg chg="mod">
          <ac:chgData name="Manatap Sitorus" userId="917c9600df60b3e3" providerId="LiveId" clId="{A721F99D-9774-4061-9CB2-627B11E08B90}" dt="2020-09-01T13:36:12.159" v="63" actId="20577"/>
          <ac:spMkLst>
            <pc:docMk/>
            <pc:sldMk cId="4274945927" sldId="259"/>
            <ac:spMk id="2" creationId="{809E0E50-CD81-461F-81D4-032E3F9FFFAE}"/>
          </ac:spMkLst>
        </pc:spChg>
        <pc:spChg chg="mod">
          <ac:chgData name="Manatap Sitorus" userId="917c9600df60b3e3" providerId="LiveId" clId="{A721F99D-9774-4061-9CB2-627B11E08B90}" dt="2020-09-01T13:40:04.340" v="374" actId="20577"/>
          <ac:spMkLst>
            <pc:docMk/>
            <pc:sldMk cId="4274945927" sldId="259"/>
            <ac:spMk id="3" creationId="{814A9A9C-903D-4AD2-90F9-9F3E7C99946B}"/>
          </ac:spMkLst>
        </pc:spChg>
      </pc:sldChg>
      <pc:sldChg chg="modSp add ord">
        <pc:chgData name="Manatap Sitorus" userId="917c9600df60b3e3" providerId="LiveId" clId="{A721F99D-9774-4061-9CB2-627B11E08B90}" dt="2020-09-01T13:39:26.141" v="363" actId="20577"/>
        <pc:sldMkLst>
          <pc:docMk/>
          <pc:sldMk cId="273898709" sldId="260"/>
        </pc:sldMkLst>
        <pc:spChg chg="mod">
          <ac:chgData name="Manatap Sitorus" userId="917c9600df60b3e3" providerId="LiveId" clId="{A721F99D-9774-4061-9CB2-627B11E08B90}" dt="2020-09-01T13:39:14.068" v="338" actId="20577"/>
          <ac:spMkLst>
            <pc:docMk/>
            <pc:sldMk cId="273898709" sldId="260"/>
            <ac:spMk id="2" creationId="{809E0E50-CD81-461F-81D4-032E3F9FFFAE}"/>
          </ac:spMkLst>
        </pc:spChg>
        <pc:spChg chg="mod">
          <ac:chgData name="Manatap Sitorus" userId="917c9600df60b3e3" providerId="LiveId" clId="{A721F99D-9774-4061-9CB2-627B11E08B90}" dt="2020-09-01T13:39:26.141" v="363" actId="20577"/>
          <ac:spMkLst>
            <pc:docMk/>
            <pc:sldMk cId="273898709" sldId="260"/>
            <ac:spMk id="3" creationId="{814A9A9C-903D-4AD2-90F9-9F3E7C99946B}"/>
          </ac:spMkLst>
        </pc:spChg>
      </pc:sldChg>
      <pc:sldChg chg="modSp add">
        <pc:chgData name="Manatap Sitorus" userId="917c9600df60b3e3" providerId="LiveId" clId="{A721F99D-9774-4061-9CB2-627B11E08B90}" dt="2020-09-01T13:40:31.269" v="412" actId="20577"/>
        <pc:sldMkLst>
          <pc:docMk/>
          <pc:sldMk cId="654086161" sldId="261"/>
        </pc:sldMkLst>
        <pc:spChg chg="mod">
          <ac:chgData name="Manatap Sitorus" userId="917c9600df60b3e3" providerId="LiveId" clId="{A721F99D-9774-4061-9CB2-627B11E08B90}" dt="2020-09-01T13:38:38.908" v="286" actId="20577"/>
          <ac:spMkLst>
            <pc:docMk/>
            <pc:sldMk cId="654086161" sldId="261"/>
            <ac:spMk id="2" creationId="{809E0E50-CD81-461F-81D4-032E3F9FFFAE}"/>
          </ac:spMkLst>
        </pc:spChg>
        <pc:spChg chg="mod">
          <ac:chgData name="Manatap Sitorus" userId="917c9600df60b3e3" providerId="LiveId" clId="{A721F99D-9774-4061-9CB2-627B11E08B90}" dt="2020-09-01T13:40:31.269" v="412" actId="20577"/>
          <ac:spMkLst>
            <pc:docMk/>
            <pc:sldMk cId="654086161" sldId="261"/>
            <ac:spMk id="3" creationId="{814A9A9C-903D-4AD2-90F9-9F3E7C99946B}"/>
          </ac:spMkLst>
        </pc:spChg>
      </pc:sldChg>
      <pc:sldChg chg="modSp add">
        <pc:chgData name="Manatap Sitorus" userId="917c9600df60b3e3" providerId="LiveId" clId="{A721F99D-9774-4061-9CB2-627B11E08B90}" dt="2020-09-01T13:40:57.068" v="469" actId="20577"/>
        <pc:sldMkLst>
          <pc:docMk/>
          <pc:sldMk cId="1128164293" sldId="262"/>
        </pc:sldMkLst>
        <pc:spChg chg="mod">
          <ac:chgData name="Manatap Sitorus" userId="917c9600df60b3e3" providerId="LiveId" clId="{A721F99D-9774-4061-9CB2-627B11E08B90}" dt="2020-09-01T13:40:41.099" v="430" actId="20577"/>
          <ac:spMkLst>
            <pc:docMk/>
            <pc:sldMk cId="1128164293" sldId="262"/>
            <ac:spMk id="2" creationId="{809E0E50-CD81-461F-81D4-032E3F9FFFAE}"/>
          </ac:spMkLst>
        </pc:spChg>
        <pc:spChg chg="mod">
          <ac:chgData name="Manatap Sitorus" userId="917c9600df60b3e3" providerId="LiveId" clId="{A721F99D-9774-4061-9CB2-627B11E08B90}" dt="2020-09-01T13:40:57.068" v="469" actId="20577"/>
          <ac:spMkLst>
            <pc:docMk/>
            <pc:sldMk cId="1128164293" sldId="262"/>
            <ac:spMk id="3" creationId="{814A9A9C-903D-4AD2-90F9-9F3E7C99946B}"/>
          </ac:spMkLst>
        </pc:spChg>
      </pc:sldChg>
      <pc:sldChg chg="addSp delSp modSp add">
        <pc:chgData name="Manatap Sitorus" userId="917c9600df60b3e3" providerId="LiveId" clId="{A721F99D-9774-4061-9CB2-627B11E08B90}" dt="2020-09-01T13:41:16.013" v="475"/>
        <pc:sldMkLst>
          <pc:docMk/>
          <pc:sldMk cId="1749408543" sldId="263"/>
        </pc:sldMkLst>
        <pc:spChg chg="mod">
          <ac:chgData name="Manatap Sitorus" userId="917c9600df60b3e3" providerId="LiveId" clId="{A721F99D-9774-4061-9CB2-627B11E08B90}" dt="2020-09-01T13:41:06.883" v="473" actId="20577"/>
          <ac:spMkLst>
            <pc:docMk/>
            <pc:sldMk cId="1749408543" sldId="263"/>
            <ac:spMk id="2" creationId="{809E0E50-CD81-461F-81D4-032E3F9FFFAE}"/>
          </ac:spMkLst>
        </pc:spChg>
        <pc:spChg chg="del mod">
          <ac:chgData name="Manatap Sitorus" userId="917c9600df60b3e3" providerId="LiveId" clId="{A721F99D-9774-4061-9CB2-627B11E08B90}" dt="2020-09-01T13:41:16.013" v="475"/>
          <ac:spMkLst>
            <pc:docMk/>
            <pc:sldMk cId="1749408543" sldId="263"/>
            <ac:spMk id="3" creationId="{814A9A9C-903D-4AD2-90F9-9F3E7C99946B}"/>
          </ac:spMkLst>
        </pc:spChg>
        <pc:spChg chg="add mod">
          <ac:chgData name="Manatap Sitorus" userId="917c9600df60b3e3" providerId="LiveId" clId="{A721F99D-9774-4061-9CB2-627B11E08B90}" dt="2020-09-01T13:41:16.013" v="475"/>
          <ac:spMkLst>
            <pc:docMk/>
            <pc:sldMk cId="1749408543" sldId="263"/>
            <ac:spMk id="4" creationId="{3ED77B92-9FD2-4B1F-B9C9-E9001B0B9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mmarly.com/plagiarism-checke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 Software Process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Manatap Dolok Lauro, </a:t>
            </a:r>
            <a:r>
              <a:rPr lang="en-US" sz="2200" dirty="0" err="1">
                <a:solidFill>
                  <a:schemeClr val="bg1"/>
                </a:solidFill>
              </a:rPr>
              <a:t>S.Kom</a:t>
            </a:r>
            <a:r>
              <a:rPr lang="en-US" sz="2200" dirty="0">
                <a:solidFill>
                  <a:schemeClr val="bg1"/>
                </a:solidFill>
              </a:rPr>
              <a:t>, MMSI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A9A9C-903D-4AD2-90F9-9F3E7C99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 SDLC)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model proses </a:t>
            </a:r>
            <a:r>
              <a:rPr lang="en-US" dirty="0" err="1"/>
              <a:t>merepresentasikan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8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AD1E2-4059-443A-B8EA-0DD1A1B2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process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29559-0EF7-4E8F-8285-07C1111C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waterfall model</a:t>
            </a:r>
          </a:p>
          <a:p>
            <a:pPr lvl="1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fundamental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validasi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proses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r>
              <a:rPr lang="en-US" dirty="0"/>
              <a:t>Incremental development</a:t>
            </a:r>
          </a:p>
          <a:p>
            <a:pPr lvl="1"/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(increments),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/>
              <a:t>Integration and configuration </a:t>
            </a:r>
          </a:p>
          <a:p>
            <a:pPr lvl="1"/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1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1FBE9-2D5E-43A5-940A-AFAE45A5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3390D-6FD1-4237-AD9B-9599554F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model proses universal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,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 smtClean="0"/>
              <a:t>.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proses waterfall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proses </a:t>
            </a:r>
            <a:r>
              <a:rPr lang="en-US" dirty="0" err="1" smtClean="0"/>
              <a:t>inkremental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mengkonfigurasi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9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D15A38-2556-4BB5-902C-8299C4A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Waterfall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3138CB-B296-4F28-9287-0186F7B4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DFBBF1-5C9E-4504-A415-F86CD0FD9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60" y="1510579"/>
            <a:ext cx="7741679" cy="4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diterbitkan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proses </a:t>
            </a:r>
            <a:r>
              <a:rPr lang="en-US" dirty="0" err="1"/>
              <a:t>rekayasa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.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kaskade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air </a:t>
            </a:r>
            <a:r>
              <a:rPr lang="en-US" dirty="0" err="1"/>
              <a:t>terjun</a:t>
            </a:r>
            <a:r>
              <a:rPr lang="en-US" dirty="0"/>
              <a:t>.</a:t>
            </a:r>
          </a:p>
          <a:p>
            <a:r>
              <a:rPr lang="en-US" dirty="0"/>
              <a:t>Model air </a:t>
            </a:r>
            <a:r>
              <a:rPr lang="en-US" dirty="0" err="1"/>
              <a:t>terjun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proses yang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(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68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121B5-9B9D-4756-95DC-630DF470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E2796-A24D-4EA7-95F9-1926F577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Requirements analysis and definition </a:t>
            </a:r>
          </a:p>
          <a:p>
            <a:pPr lvl="1"/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kendala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System and software design 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2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121B5-9B9D-4756-95DC-630DF470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E2796-A24D-4EA7-95F9-1926F577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Implementation and unit testing </a:t>
            </a:r>
          </a:p>
          <a:p>
            <a:pPr lvl="1"/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unit program.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spesifikasinya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 Integration and system testing</a:t>
            </a:r>
          </a:p>
          <a:p>
            <a:pPr lvl="1"/>
            <a:r>
              <a:rPr lang="en-US" dirty="0"/>
              <a:t>Unit program </a:t>
            </a:r>
            <a:r>
              <a:rPr lang="en-US" dirty="0" err="1"/>
              <a:t>atau</a:t>
            </a:r>
            <a:r>
              <a:rPr lang="en-US" dirty="0"/>
              <a:t> program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121B5-9B9D-4756-95DC-630DF470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E2796-A24D-4EA7-95F9-1926F577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Operation and maintenance</a:t>
            </a:r>
          </a:p>
          <a:p>
            <a:pPr lvl="1"/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terpanjang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dipasang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unit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4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4EDAF-BEF4-46A4-AEBA-4EEF9D5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E83E6-178F-4830-BAB1-199E772F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waterfall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disetujui</a:t>
            </a:r>
            <a:r>
              <a:rPr lang="en-US" dirty="0"/>
              <a:t> (“</a:t>
            </a:r>
            <a:r>
              <a:rPr lang="en-US" dirty="0" err="1"/>
              <a:t>ditandatangani</a:t>
            </a:r>
            <a:r>
              <a:rPr lang="en-US" dirty="0"/>
              <a:t>”).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 smtClean="0"/>
              <a:t>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model linier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10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FB55C-3621-4990-828B-CB36DCAC1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Sommerville I, </a:t>
            </a:r>
            <a:r>
              <a:rPr lang="en-US" i="1" dirty="0"/>
              <a:t>Software Engineering 10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r>
              <a:rPr lang="en-US" dirty="0"/>
              <a:t>, Pearson,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D3E6CBE-B23A-4CD2-9DC8-19ADE4A7F8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9237" y="1825625"/>
            <a:ext cx="3499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4EDAF-BEF4-46A4-AEBA-4EEF9D5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E83E6-178F-4830-BAB1-199E772F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proses,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,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menunda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6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4EDAF-BEF4-46A4-AEBA-4EEF9D5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E83E6-178F-4830-BAB1-199E772F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membekukan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dibiarkan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.</a:t>
            </a:r>
          </a:p>
          <a:p>
            <a:r>
              <a:rPr lang="en-US" dirty="0" smtClean="0"/>
              <a:t>Model </a:t>
            </a:r>
            <a:r>
              <a:rPr lang="en-US" dirty="0"/>
              <a:t>air </a:t>
            </a:r>
            <a:r>
              <a:rPr lang="en-US" dirty="0" err="1"/>
              <a:t>terjun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model proses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informal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tangkas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D15A38-2556-4BB5-902C-8299C4A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Incremental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3138CB-B296-4F28-9287-0186F7B4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2307669-E477-4509-9D50-685DAC76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233" y="1417318"/>
            <a:ext cx="7887534" cy="4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, </a:t>
            </a:r>
            <a:r>
              <a:rPr lang="en-US" dirty="0" err="1"/>
              <a:t>gesit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;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tangkas</a:t>
            </a:r>
            <a:r>
              <a:rPr lang="en-US" dirty="0"/>
              <a:t> </a:t>
            </a:r>
            <a:r>
              <a:rPr lang="en-US" dirty="0" err="1"/>
              <a:t>diadopsi</a:t>
            </a:r>
            <a:r>
              <a:rPr lang="en-US" dirty="0"/>
              <a:t>,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6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fundamental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tangkas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air </a:t>
            </a:r>
            <a:r>
              <a:rPr lang="en-US" dirty="0" err="1"/>
              <a:t>terjun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persyaratannya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(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Kami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,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kami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kami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paling </a:t>
            </a:r>
            <a:r>
              <a:rPr lang="en-US" dirty="0" err="1"/>
              <a:t>mendesak</a:t>
            </a:r>
            <a:r>
              <a:rPr lang="en-US" dirty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3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 major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air </a:t>
            </a:r>
            <a:r>
              <a:rPr lang="en-US" dirty="0" err="1"/>
              <a:t>terjun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mengomentari</a:t>
            </a:r>
            <a:r>
              <a:rPr lang="en-US" dirty="0"/>
              <a:t> </a:t>
            </a:r>
            <a:r>
              <a:rPr lang="en-US" dirty="0" err="1"/>
              <a:t>demonstrasi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.</a:t>
            </a:r>
          </a:p>
          <a:p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air </a:t>
            </a:r>
            <a:r>
              <a:rPr lang="en-US" dirty="0" err="1"/>
              <a:t>terjun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D3D8E-0962-4351-A24B-1CDB4CD3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CF8C4-3D9A-4F98-B9B3-DE64FBC0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lama,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D3D8E-0962-4351-A24B-1CDB4CD3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model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CF8C4-3D9A-4F98-B9B3-DE64FBC0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inkremental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memaparkannya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dikomentari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mengirimkannya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menerapkannya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FB55C-3621-4990-828B-CB36DCAC1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SWEBOK V3.0: Guide to the Software Engineering Body of Knowledge</a:t>
            </a:r>
            <a:r>
              <a:rPr lang="en-US" dirty="0"/>
              <a:t>, IEEE Computer Society, 2014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0CD0DEF-A141-4DCD-A300-63DEE36C7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0485" y="1825625"/>
            <a:ext cx="3057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D15A38-2556-4BB5-902C-8299C4A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Integration &amp; Configuration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3138CB-B296-4F28-9287-0186F7B4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50F82E8-1FA7-4116-B24A-4294FB220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55" y="1690688"/>
            <a:ext cx="11319163" cy="36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informal </a:t>
            </a:r>
            <a:r>
              <a:rPr lang="en-US" dirty="0" err="1"/>
              <a:t>ketika</a:t>
            </a:r>
            <a:r>
              <a:rPr lang="en-US" dirty="0"/>
              <a:t> orang yang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memodifikasinya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2000,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basis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6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Java Spring</a:t>
            </a:r>
          </a:p>
          <a:p>
            <a:pPr lvl="1"/>
            <a:r>
              <a:rPr lang="en-US" dirty="0" err="1"/>
              <a:t>Layanan</a:t>
            </a:r>
            <a:r>
              <a:rPr lang="en-US" dirty="0"/>
              <a:t> web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35472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 </a:t>
            </a:r>
          </a:p>
          <a:p>
            <a:pPr lvl="1"/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diusulkan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diuraikan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 smtClean="0"/>
          </a:p>
          <a:p>
            <a:r>
              <a:rPr lang="en-US" dirty="0" smtClean="0"/>
              <a:t>Software discovery and evaluation </a:t>
            </a:r>
          </a:p>
          <a:p>
            <a:pPr lvl="1"/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refinement </a:t>
            </a:r>
          </a:p>
          <a:p>
            <a:pPr lvl="1"/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9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system configuration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off-the-shelf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Component adaptation and integration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off-the-shelf,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5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507F0-D409-4B2E-B422-C827A35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&amp; Configuration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24E5F-850C-4A12-88AC-B4316235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kompromi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2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A96C88-9853-4756-A11C-C31B7A72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 Activities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3AA984-0762-407E-B9BB-6FCF43B46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validasi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model air </a:t>
            </a:r>
            <a:r>
              <a:rPr lang="en-US" dirty="0" err="1"/>
              <a:t>terjun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disisipkan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D15A38-2556-4BB5-902C-8299C4A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3138CB-B296-4F28-9287-0186F7B4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87C51-1443-4AED-9E6A-2142503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C8C2-C2C1-4C9A-9DD3-0F6D22C7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87C51-1443-4AED-9E6A-2142503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C8C2-C2C1-4C9A-9DD3-0F6D22C79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Proses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disepakati</a:t>
            </a:r>
            <a:r>
              <a:rPr lang="en-US" dirty="0"/>
              <a:t> yang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.</a:t>
            </a:r>
          </a:p>
          <a:p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detail: detail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/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detail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53A102-7CEC-4834-A646-D6B9A47B5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64324"/>
            <a:ext cx="5701143" cy="4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87C51-1443-4AED-9E6A-2142503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C8C2-C2C1-4C9A-9DD3-0F6D22C7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:</a:t>
            </a:r>
          </a:p>
          <a:p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lvl="1"/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lvl="1"/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.</a:t>
            </a:r>
          </a:p>
          <a:p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endParaRPr lang="en-US" dirty="0"/>
          </a:p>
          <a:p>
            <a:pPr lvl="1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realisme</a:t>
            </a:r>
            <a:r>
              <a:rPr lang="en-US" dirty="0"/>
              <a:t>, </a:t>
            </a:r>
            <a:r>
              <a:rPr lang="en-US" dirty="0" err="1"/>
              <a:t>konsistensi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.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87C51-1443-4AED-9E6A-2142503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C8C2-C2C1-4C9A-9DD3-0F6D22C7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agile,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informal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50"/>
          </a:xfrm>
        </p:spPr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512CB32-1D56-4192-BAE9-E4345E482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785" y="991532"/>
            <a:ext cx="5465215" cy="51536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agile,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disisipkan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formal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desainnya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informal di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pemrogram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6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SOFTWARE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lvl="1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.</a:t>
            </a:r>
          </a:p>
          <a:p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process activities are both interleaved and interdependent. New information about the design is constantly being generated, and this affects previous design decisions. Design rework is therefore inevitable.</a:t>
            </a:r>
          </a:p>
        </p:txBody>
      </p:sp>
    </p:spTree>
    <p:extLst>
      <p:ext uri="{BB962C8B-B14F-4D97-AF65-F5344CB8AC3E}">
        <p14:creationId xmlns:p14="http://schemas.microsoft.com/office/powerpoint/2010/main" val="991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activities of the design process for information systems:</a:t>
            </a:r>
          </a:p>
          <a:p>
            <a:r>
              <a:rPr lang="en-US" dirty="0"/>
              <a:t>Architectural design</a:t>
            </a:r>
          </a:p>
          <a:p>
            <a:pPr lvl="1"/>
            <a:r>
              <a:rPr lang="en-US" dirty="0"/>
              <a:t>Identifies the overall structure of the system, the principal components (sometimes called subsystems or modules), their relationships, and how they are distributed.</a:t>
            </a:r>
          </a:p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Design the system data structures and how these are to be represented in a database. The work here depends on whether an existing database is to be reused or a new database is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40156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: </a:t>
            </a:r>
            <a:r>
              <a:rPr lang="en-US" dirty="0" smtClean="0"/>
              <a:t> (more…)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 smtClean="0"/>
          </a:p>
          <a:p>
            <a:pPr lvl="1"/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lain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penerapannya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  <a:p>
            <a:pPr lvl="1"/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UML. Model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A9A9C-903D-4AD2-90F9-9F3E7C99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Proses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orang yang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/>
              <a:t>Namun</a:t>
            </a:r>
            <a:r>
              <a:rPr lang="en-US" dirty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1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yang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model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diagram </a:t>
            </a:r>
            <a:r>
              <a:rPr lang="en-US" dirty="0" err="1"/>
              <a:t>desain</a:t>
            </a:r>
            <a:r>
              <a:rPr lang="en-US" dirty="0"/>
              <a:t>. </a:t>
            </a:r>
          </a:p>
          <a:p>
            <a:r>
              <a:rPr lang="en-US" dirty="0"/>
              <a:t>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tangkas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37000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Pengembangan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program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program.</a:t>
            </a:r>
          </a:p>
          <a:p>
            <a:endParaRPr lang="en-US" dirty="0"/>
          </a:p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programmer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76FD-E3A7-468F-8A06-E74BBC45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 Software Design &amp;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C828D1A-3D0A-48B4-A3A2-AF015B2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Biasanya</a:t>
            </a:r>
            <a:r>
              <a:rPr lang="en-US" dirty="0"/>
              <a:t>, programmer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program (bug)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program.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program </a:t>
            </a:r>
            <a:r>
              <a:rPr lang="en-US" dirty="0" err="1"/>
              <a:t>disebut</a:t>
            </a:r>
            <a:r>
              <a:rPr lang="en-US" dirty="0"/>
              <a:t> debugging.</a:t>
            </a:r>
          </a:p>
          <a:p>
            <a:endParaRPr lang="en-US" dirty="0"/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debugging yang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. Debugging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4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3/4 Software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08E4198-34F8-4BE4-A0AB-A19785126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3" y="1615677"/>
            <a:ext cx="10646228" cy="39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3/4 Software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7BC4-49B0-41F3-A711-B6C2FC22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(V &amp; V)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Pengujian</a:t>
            </a:r>
            <a:r>
              <a:rPr lang="en-US" dirty="0"/>
              <a:t> program,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proses </a:t>
            </a:r>
            <a:r>
              <a:rPr lang="en-US" dirty="0" err="1"/>
              <a:t>pemeriksaan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inspeksi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15462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3/4 Software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7BC4-49B0-41F3-A711-B6C2FC22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, unit </a:t>
            </a:r>
            <a:r>
              <a:rPr lang="en-US" dirty="0" err="1"/>
              <a:t>monolitik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beta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mengomentari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3/4 Software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7BC4-49B0-41F3-A711-B6C2FC22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yang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terduga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7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3/4 Software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7BC4-49B0-41F3-A711-B6C2FC22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(</a:t>
            </a:r>
            <a:r>
              <a:rPr lang="en-US" dirty="0" err="1"/>
              <a:t>selengkapnya</a:t>
            </a:r>
            <a:r>
              <a:rPr lang="en-US" dirty="0"/>
              <a:t>…)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/</a:t>
            </a:r>
            <a:r>
              <a:rPr lang="en-US" dirty="0" err="1" smtClean="0"/>
              <a:t>pengguna</a:t>
            </a:r>
            <a:endParaRPr lang="en-US" dirty="0"/>
          </a:p>
          <a:p>
            <a:pPr lvl="1"/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)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kelalaian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4/4 Software Evolution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ABEF04-499D-4192-885C-ECB1C65D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57" y="1906600"/>
            <a:ext cx="10327571" cy="33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4/4 Software Evolution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9FF308-F113-4A20-A69C-CA4480F4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1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710B-8524-4F85-9D58-4C7DA6B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Four fundamental software engineering activities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9C7CF-B2C0-452E-8D4C-3EBFF204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specification</a:t>
            </a:r>
          </a:p>
          <a:p>
            <a:pPr lvl="1"/>
            <a:r>
              <a:rPr lang="en-US" dirty="0" err="1" smtClean="0"/>
              <a:t>Fungsionalitas</a:t>
            </a:r>
            <a:r>
              <a:rPr lang="en-US" dirty="0" smtClean="0"/>
              <a:t> Software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development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validation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divalidasi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evolution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79C1-F698-4D75-A947-3468DC9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4/4 Software Evolution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9FF308-F113-4A20-A69C-CA4480F4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.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kontinum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proses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realistis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evolusi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masa </a:t>
            </a:r>
            <a:r>
              <a:rPr lang="en-US" dirty="0" err="1"/>
              <a:t>pakainya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A96C88-9853-4756-A11C-C31B7A72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Coping with 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3AA984-0762-407E-B9BB-6FCF43B46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, </a:t>
            </a:r>
            <a:r>
              <a:rPr lang="en-US" dirty="0" err="1"/>
              <a:t>persaingan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model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1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program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0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Dua cara untuk mengatasi perubahan dan perubahan persyaratan sistem:</a:t>
            </a:r>
          </a:p>
          <a:p>
            <a:r>
              <a:rPr lang="sv-SE" dirty="0" smtClean="0"/>
              <a:t>Pembuatan </a:t>
            </a:r>
            <a:r>
              <a:rPr lang="sv-SE" dirty="0"/>
              <a:t>prototipe </a:t>
            </a:r>
            <a:r>
              <a:rPr lang="sv-SE" dirty="0" smtClean="0"/>
              <a:t>sistem</a:t>
            </a:r>
          </a:p>
          <a:p>
            <a:r>
              <a:rPr lang="sv-SE" dirty="0" smtClean="0"/>
              <a:t>Pengiriman </a:t>
            </a:r>
            <a:r>
              <a:rPr lang="sv-SE" dirty="0"/>
              <a:t>inkremental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/>
              <a:t>1/2 System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644525"/>
            <a:ext cx="11144250" cy="4351338"/>
          </a:xfrm>
        </p:spPr>
        <p:txBody>
          <a:bodyPr>
            <a:normAutofit/>
          </a:bodyPr>
          <a:lstStyle/>
          <a:p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.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agar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C936CB-F35B-4EB5-A771-7DC034F0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57491"/>
            <a:ext cx="10163175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EA3BB-8CD4-4884-829D-B63500EE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 Incremental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6D713-1E3A-4946-9BE4-F441BFE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9A31EC-DEB8-444F-A09E-5FE9C53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5" y="3901991"/>
            <a:ext cx="8825345" cy="29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B88213-485C-4F05-928B-0D503D20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712121-FF51-48AD-8A24-2788D3143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FF0C5-13EE-42EA-9D0D-ADC21ABE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E3355-3024-4CA7-B325-F7FCA7761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Perbaikan</a:t>
            </a:r>
            <a:r>
              <a:rPr lang="en-US" dirty="0"/>
              <a:t> proses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proses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663B39-470D-4EA1-B41D-6E121F5CB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818" y="889832"/>
            <a:ext cx="5811726" cy="45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50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FF0C5-13EE-42EA-9D0D-ADC21ABE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E3355-3024-4CA7-B325-F7FCA776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proses</a:t>
            </a:r>
          </a:p>
          <a:p>
            <a:pPr lvl="1"/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tangkas</a:t>
            </a:r>
            <a:endParaRPr lang="en-US" dirty="0"/>
          </a:p>
          <a:p>
            <a:pPr lvl="1"/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tangkas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2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2C981-C94F-4451-A1B6-B68E767F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104D1-0386-4D60-90D8-F9DB8D76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intelektual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,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universal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software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D77B92-9FD2-4B1F-B9C9-E9001B0B9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8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27D95-D0A9-4BEB-B5B4-ABBF51C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10515600" cy="1325563"/>
          </a:xfrm>
        </p:spPr>
        <p:txBody>
          <a:bodyPr/>
          <a:lstStyle/>
          <a:p>
            <a:r>
              <a:rPr lang="en-US" noProof="1"/>
              <a:t>Tugas Kelompok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62FFB-2C1B-4893-8140-4F9238DF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16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1"/>
              <a:t>Sarankan model proses perangkat lunak generik yang paling sesuai yang dapat digunakan sebagai dasar untuk mengelola pengembangan sistem berikut. Jelaskan jawaban Anda sesuai dengan jenis sistem yang dikembangkan:</a:t>
            </a:r>
          </a:p>
          <a:p>
            <a:r>
              <a:rPr lang="en-US" noProof="1"/>
              <a:t>Sebuah sistem untuk mengontrol pengereman antipenguncian di dalam mobil</a:t>
            </a:r>
          </a:p>
          <a:p>
            <a:r>
              <a:rPr lang="en-US" noProof="1"/>
              <a:t>Sistem virtual reality untuk mendukung pemeliharaan perangkat lunak</a:t>
            </a:r>
          </a:p>
          <a:p>
            <a:r>
              <a:rPr lang="en-US" noProof="1"/>
              <a:t>Sistem akuntansi universitas yang menggantikan sistem yang ada</a:t>
            </a:r>
          </a:p>
          <a:p>
            <a:r>
              <a:rPr lang="en-US" noProof="1"/>
              <a:t>Sistem perencanaan perjalanan interaktif yang membantu pengguna merencanakan perjalanan dengan dampak lingkungan </a:t>
            </a:r>
            <a:r>
              <a:rPr lang="en-US" noProof="1" smtClean="0"/>
              <a:t>terendah</a:t>
            </a:r>
          </a:p>
          <a:p>
            <a:r>
              <a:rPr lang="en-US" noProof="1" smtClean="0"/>
              <a:t>Dan lainya 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67091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Tata Tertib Perkuliahan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A9A9C-903D-4AD2-90F9-9F3E7C99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Jumlah presensi minimum 75%.</a:t>
            </a:r>
          </a:p>
          <a:p>
            <a:r>
              <a:rPr lang="en-US" noProof="1"/>
              <a:t>Terdapat tugas kelompok / quiz pribadi di setiap akhir pertemuan.</a:t>
            </a:r>
          </a:p>
          <a:p>
            <a:r>
              <a:rPr lang="en-US" noProof="1"/>
              <a:t>Tugas yang dikumpulkan lewat dari batas waktu diberikan pelanti 10 point.</a:t>
            </a:r>
          </a:p>
          <a:p>
            <a:r>
              <a:rPr lang="en-US" noProof="1"/>
              <a:t>Cut Off pengumpulan tugas diberikan setiap sebelum ujian UTS / UAS.</a:t>
            </a:r>
          </a:p>
          <a:p>
            <a:r>
              <a:rPr lang="en-US" noProof="1"/>
              <a:t>Apabila terdeteksi plagiarism pada Tugas/UTS/UAS maka diberi nilai penalty 50 point. Silahkan cek hasil pekerjaan Anda pada situs ini sebelum melakukan submisisi: </a:t>
            </a:r>
            <a:r>
              <a:rPr lang="en-US" noProof="1">
                <a:hlinkClick r:id="rId2"/>
              </a:rPr>
              <a:t>Plagiarism Checker | Grammarly</a:t>
            </a:r>
            <a:r>
              <a:rPr lang="en-US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712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E0E50-CD81-461F-81D4-032E3F9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Tata Tertib Perkuliahan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A9A9C-903D-4AD2-90F9-9F3E7C99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Dosen tidak menerima komplain dari mahasiswa mengenai ketimpangan beban tugas diantara sesama anggota kelompok. Silahkan atur sendiri beban tugas yang adil.</a:t>
            </a:r>
          </a:p>
          <a:p>
            <a:r>
              <a:rPr lang="en-US" noProof="1"/>
              <a:t>Dosen tidak menerima permintaan perbaikan tugas akibat kesalahan upload dokumen tugas. Double check setiap sebelum melakukan submisi.</a:t>
            </a:r>
          </a:p>
          <a:p>
            <a:r>
              <a:rPr lang="en-US" noProof="1"/>
              <a:t>Apabila tugas dikumpulkan dalam beberapa dokumen, jangan dikompres (zip/rar/lainnya).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5460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28063-75BF-4253-8D44-17DBB48E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9783D-E3A9-4AED-BA71-DB041D30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, proses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proses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gesit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D15A38-2556-4BB5-902C-8299C4A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Software Process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3138CB-B296-4F28-9287-0186F7B42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5E32ED-B6A3-416B-90C4-DE6F2EB00673}"/>
</file>

<file path=customXml/itemProps2.xml><?xml version="1.0" encoding="utf-8"?>
<ds:datastoreItem xmlns:ds="http://schemas.openxmlformats.org/officeDocument/2006/customXml" ds:itemID="{D9E4A6C6-5FFB-4486-A5D8-28BCB84EB5C8}"/>
</file>

<file path=customXml/itemProps3.xml><?xml version="1.0" encoding="utf-8"?>
<ds:datastoreItem xmlns:ds="http://schemas.openxmlformats.org/officeDocument/2006/customXml" ds:itemID="{60A6AFFF-5301-4186-BC5C-9E793DC1520A}"/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3694</Words>
  <Application>Microsoft Office PowerPoint</Application>
  <PresentationFormat>Widescreen</PresentationFormat>
  <Paragraphs>283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Software Development</vt:lpstr>
      <vt:lpstr>Reference</vt:lpstr>
      <vt:lpstr>Reference</vt:lpstr>
      <vt:lpstr>Introduction</vt:lpstr>
      <vt:lpstr>Software Process</vt:lpstr>
      <vt:lpstr>Four fundamental software engineering activities:</vt:lpstr>
      <vt:lpstr>Software process</vt:lpstr>
      <vt:lpstr>Example</vt:lpstr>
      <vt:lpstr>Software Process Models</vt:lpstr>
      <vt:lpstr>Software process model</vt:lpstr>
      <vt:lpstr>The general process models:</vt:lpstr>
      <vt:lpstr>more…</vt:lpstr>
      <vt:lpstr>The Waterfall Model</vt:lpstr>
      <vt:lpstr>The Waterfall Model</vt:lpstr>
      <vt:lpstr>The Waterfall Model</vt:lpstr>
      <vt:lpstr>The waterfall model stages</vt:lpstr>
      <vt:lpstr>The waterfall model stages</vt:lpstr>
      <vt:lpstr>The waterfall model stages</vt:lpstr>
      <vt:lpstr>The waterfall model</vt:lpstr>
      <vt:lpstr>The waterfall model in practice</vt:lpstr>
      <vt:lpstr>The waterfall model in practice</vt:lpstr>
      <vt:lpstr>The Incremental Model</vt:lpstr>
      <vt:lpstr>The Incremental Model</vt:lpstr>
      <vt:lpstr>The Incremental Model</vt:lpstr>
      <vt:lpstr>The Incremental Model</vt:lpstr>
      <vt:lpstr>The Incremental Model</vt:lpstr>
      <vt:lpstr>The Incremental Model major advantage</vt:lpstr>
      <vt:lpstr>The incremental model problems</vt:lpstr>
      <vt:lpstr>The incremental model problems</vt:lpstr>
      <vt:lpstr>Integration &amp; Configuration</vt:lpstr>
      <vt:lpstr>Integration &amp; Configuration</vt:lpstr>
      <vt:lpstr>Integration &amp; Configuration</vt:lpstr>
      <vt:lpstr>Integration &amp; Configuration</vt:lpstr>
      <vt:lpstr>Integration &amp; Configuration Stages</vt:lpstr>
      <vt:lpstr>Integration &amp; Configuration Stages</vt:lpstr>
      <vt:lpstr>Integration &amp; Configuration Stages</vt:lpstr>
      <vt:lpstr>Integration &amp; Configuration Practice</vt:lpstr>
      <vt:lpstr>Process Activities</vt:lpstr>
      <vt:lpstr>Four basic Process</vt:lpstr>
      <vt:lpstr>1/4 Software Specification</vt:lpstr>
      <vt:lpstr>1/4 Software Specification</vt:lpstr>
      <vt:lpstr>1/4 Software Specification</vt:lpstr>
      <vt:lpstr>1/4 Software Specification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2/4 Software Design &amp; Implementation</vt:lpstr>
      <vt:lpstr>3/4 Software Validation</vt:lpstr>
      <vt:lpstr>3/4 Software Validation</vt:lpstr>
      <vt:lpstr>3/4 Software Validation</vt:lpstr>
      <vt:lpstr>3/4 Software Validation</vt:lpstr>
      <vt:lpstr>3/4 Software Validation</vt:lpstr>
      <vt:lpstr>4/4 Software Evolution</vt:lpstr>
      <vt:lpstr>4/4 Software Evolution</vt:lpstr>
      <vt:lpstr>4/4 Software Evolution</vt:lpstr>
      <vt:lpstr>Coping with change</vt:lpstr>
      <vt:lpstr>Coping with change</vt:lpstr>
      <vt:lpstr>Coping with change</vt:lpstr>
      <vt:lpstr>Coping with change</vt:lpstr>
      <vt:lpstr>1/2 System Prototyping</vt:lpstr>
      <vt:lpstr>2/2 Incremental Delivery</vt:lpstr>
      <vt:lpstr>Process Improvement</vt:lpstr>
      <vt:lpstr>Process Improvement</vt:lpstr>
      <vt:lpstr>Two different approach</vt:lpstr>
      <vt:lpstr>Q/A</vt:lpstr>
      <vt:lpstr>Tugas Kelompok</vt:lpstr>
      <vt:lpstr>Tata Tertib Perkuliahan</vt:lpstr>
      <vt:lpstr>Tata Tertib Perkuliahan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26</cp:revision>
  <dcterms:created xsi:type="dcterms:W3CDTF">2020-06-08T01:30:48Z</dcterms:created>
  <dcterms:modified xsi:type="dcterms:W3CDTF">2021-02-18T07:50:30Z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