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1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90DEC3-D170-4F21-AEFC-28496C1D11C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012300-D08F-4B8C-A53B-74B21095D474}" v="67" dt="2021-02-07T02:57:54.988"/>
    <p1510:client id="{F8674F5C-F5F0-4B70-8F3F-43CFEDDBC35B}" v="7" dt="2021-02-07T01:54:40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tap" userId="917c9600df60b3e3" providerId="LiveId" clId="{F8674F5C-F5F0-4B70-8F3F-43CFEDDBC35B}"/>
    <pc:docChg chg="undo custSel addSld delSld modSld">
      <pc:chgData name="Manatap" userId="917c9600df60b3e3" providerId="LiveId" clId="{F8674F5C-F5F0-4B70-8F3F-43CFEDDBC35B}" dt="2021-02-07T01:55:01.506" v="73" actId="20577"/>
      <pc:docMkLst>
        <pc:docMk/>
      </pc:docMkLst>
      <pc:sldChg chg="addSp delSp modSp mod">
        <pc:chgData name="Manatap" userId="917c9600df60b3e3" providerId="LiveId" clId="{F8674F5C-F5F0-4B70-8F3F-43CFEDDBC35B}" dt="2021-02-07T01:55:01.506" v="73" actId="20577"/>
        <pc:sldMkLst>
          <pc:docMk/>
          <pc:sldMk cId="99508865" sldId="256"/>
        </pc:sldMkLst>
        <pc:spChg chg="add del">
          <ac:chgData name="Manatap" userId="917c9600df60b3e3" providerId="LiveId" clId="{F8674F5C-F5F0-4B70-8F3F-43CFEDDBC35B}" dt="2021-02-07T01:54:36.622" v="8" actId="478"/>
          <ac:spMkLst>
            <pc:docMk/>
            <pc:sldMk cId="99508865" sldId="256"/>
            <ac:spMk id="2" creationId="{00000000-0000-0000-0000-000000000000}"/>
          </ac:spMkLst>
        </pc:spChg>
        <pc:spChg chg="add del">
          <ac:chgData name="Manatap" userId="917c9600df60b3e3" providerId="LiveId" clId="{F8674F5C-F5F0-4B70-8F3F-43CFEDDBC35B}" dt="2021-02-07T01:54:36.622" v="8" actId="478"/>
          <ac:spMkLst>
            <pc:docMk/>
            <pc:sldMk cId="99508865" sldId="256"/>
            <ac:spMk id="3" creationId="{00000000-0000-0000-0000-000000000000}"/>
          </ac:spMkLst>
        </pc:spChg>
        <pc:spChg chg="add del mod">
          <ac:chgData name="Manatap" userId="917c9600df60b3e3" providerId="LiveId" clId="{F8674F5C-F5F0-4B70-8F3F-43CFEDDBC35B}" dt="2021-02-07T01:54:30.398" v="7" actId="478"/>
          <ac:spMkLst>
            <pc:docMk/>
            <pc:sldMk cId="99508865" sldId="256"/>
            <ac:spMk id="5" creationId="{44E5504E-A0D5-40C4-B315-19F0FE282156}"/>
          </ac:spMkLst>
        </pc:spChg>
        <pc:spChg chg="add del mod">
          <ac:chgData name="Manatap" userId="917c9600df60b3e3" providerId="LiveId" clId="{F8674F5C-F5F0-4B70-8F3F-43CFEDDBC35B}" dt="2021-02-07T01:54:30.398" v="7" actId="478"/>
          <ac:spMkLst>
            <pc:docMk/>
            <pc:sldMk cId="99508865" sldId="256"/>
            <ac:spMk id="7" creationId="{7D3531D5-7003-4832-871E-9388BAF36A8B}"/>
          </ac:spMkLst>
        </pc:spChg>
        <pc:spChg chg="add del mod">
          <ac:chgData name="Manatap" userId="917c9600df60b3e3" providerId="LiveId" clId="{F8674F5C-F5F0-4B70-8F3F-43CFEDDBC35B}" dt="2021-02-07T01:54:26.495" v="4"/>
          <ac:spMkLst>
            <pc:docMk/>
            <pc:sldMk cId="99508865" sldId="256"/>
            <ac:spMk id="8" creationId="{186E9148-F25C-4ABE-8F41-67E9D3C38B04}"/>
          </ac:spMkLst>
        </pc:spChg>
        <pc:spChg chg="add del mod">
          <ac:chgData name="Manatap" userId="917c9600df60b3e3" providerId="LiveId" clId="{F8674F5C-F5F0-4B70-8F3F-43CFEDDBC35B}" dt="2021-02-07T01:54:26.495" v="4"/>
          <ac:spMkLst>
            <pc:docMk/>
            <pc:sldMk cId="99508865" sldId="256"/>
            <ac:spMk id="9" creationId="{2F6E365C-230D-4BE2-AA5A-FDD8B25FDC46}"/>
          </ac:spMkLst>
        </pc:spChg>
        <pc:spChg chg="add del mod">
          <ac:chgData name="Manatap" userId="917c9600df60b3e3" providerId="LiveId" clId="{F8674F5C-F5F0-4B70-8F3F-43CFEDDBC35B}" dt="2021-02-07T01:54:29.706" v="6"/>
          <ac:spMkLst>
            <pc:docMk/>
            <pc:sldMk cId="99508865" sldId="256"/>
            <ac:spMk id="10" creationId="{6264BEB0-88E8-4020-8106-82E06F9F03FA}"/>
          </ac:spMkLst>
        </pc:spChg>
        <pc:spChg chg="add del mod">
          <ac:chgData name="Manatap" userId="917c9600df60b3e3" providerId="LiveId" clId="{F8674F5C-F5F0-4B70-8F3F-43CFEDDBC35B}" dt="2021-02-07T01:54:29.706" v="6"/>
          <ac:spMkLst>
            <pc:docMk/>
            <pc:sldMk cId="99508865" sldId="256"/>
            <ac:spMk id="11" creationId="{8394F041-70CC-49F3-A2E6-967C64ECE1A4}"/>
          </ac:spMkLst>
        </pc:spChg>
        <pc:spChg chg="add del mod">
          <ac:chgData name="Manatap" userId="917c9600df60b3e3" providerId="LiveId" clId="{F8674F5C-F5F0-4B70-8F3F-43CFEDDBC35B}" dt="2021-02-07T01:54:40.146" v="9" actId="478"/>
          <ac:spMkLst>
            <pc:docMk/>
            <pc:sldMk cId="99508865" sldId="256"/>
            <ac:spMk id="13" creationId="{4A21897C-1BC3-49B3-A0EB-C636822D7C20}"/>
          </ac:spMkLst>
        </pc:spChg>
        <pc:spChg chg="add del mod">
          <ac:chgData name="Manatap" userId="917c9600df60b3e3" providerId="LiveId" clId="{F8674F5C-F5F0-4B70-8F3F-43CFEDDBC35B}" dt="2021-02-07T01:54:40.146" v="9" actId="478"/>
          <ac:spMkLst>
            <pc:docMk/>
            <pc:sldMk cId="99508865" sldId="256"/>
            <ac:spMk id="15" creationId="{E24E4124-21EB-47C5-A3AC-3DEFE550BA7E}"/>
          </ac:spMkLst>
        </pc:spChg>
        <pc:spChg chg="add mod">
          <ac:chgData name="Manatap" userId="917c9600df60b3e3" providerId="LiveId" clId="{F8674F5C-F5F0-4B70-8F3F-43CFEDDBC35B}" dt="2021-02-07T01:54:40.919" v="10"/>
          <ac:spMkLst>
            <pc:docMk/>
            <pc:sldMk cId="99508865" sldId="256"/>
            <ac:spMk id="16" creationId="{9E88FF8D-91E5-496A-905D-47B18F1C4488}"/>
          </ac:spMkLst>
        </pc:spChg>
        <pc:spChg chg="add mod">
          <ac:chgData name="Manatap" userId="917c9600df60b3e3" providerId="LiveId" clId="{F8674F5C-F5F0-4B70-8F3F-43CFEDDBC35B}" dt="2021-02-07T01:55:01.506" v="73" actId="20577"/>
          <ac:spMkLst>
            <pc:docMk/>
            <pc:sldMk cId="99508865" sldId="256"/>
            <ac:spMk id="17" creationId="{941E02D2-48C0-448A-BBA2-A7F9A1B25B41}"/>
          </ac:spMkLst>
        </pc:spChg>
      </pc:sldChg>
      <pc:sldChg chg="add del setBg">
        <pc:chgData name="Manatap" userId="917c9600df60b3e3" providerId="LiveId" clId="{F8674F5C-F5F0-4B70-8F3F-43CFEDDBC35B}" dt="2021-02-07T01:54:14.048" v="1"/>
        <pc:sldMkLst>
          <pc:docMk/>
          <pc:sldMk cId="6031666" sldId="271"/>
        </pc:sldMkLst>
      </pc:sldChg>
    </pc:docChg>
  </pc:docChgLst>
  <pc:docChgLst>
    <pc:chgData name="Manatap" userId="917c9600df60b3e3" providerId="LiveId" clId="{E9012300-D08F-4B8C-A53B-74B21095D474}"/>
    <pc:docChg chg="undo custSel addSld delSld modSld sldOrd addSection delSection modSection">
      <pc:chgData name="Manatap" userId="917c9600df60b3e3" providerId="LiveId" clId="{E9012300-D08F-4B8C-A53B-74B21095D474}" dt="2021-02-07T02:58:32.823" v="794" actId="20577"/>
      <pc:docMkLst>
        <pc:docMk/>
      </pc:docMkLst>
      <pc:sldChg chg="modSp mod">
        <pc:chgData name="Manatap" userId="917c9600df60b3e3" providerId="LiveId" clId="{E9012300-D08F-4B8C-A53B-74B21095D474}" dt="2021-02-07T02:40:36.715" v="44" actId="20577"/>
        <pc:sldMkLst>
          <pc:docMk/>
          <pc:sldMk cId="99508865" sldId="256"/>
        </pc:sldMkLst>
        <pc:spChg chg="mod">
          <ac:chgData name="Manatap" userId="917c9600df60b3e3" providerId="LiveId" clId="{E9012300-D08F-4B8C-A53B-74B21095D474}" dt="2021-02-07T02:40:36.715" v="44" actId="20577"/>
          <ac:spMkLst>
            <pc:docMk/>
            <pc:sldMk cId="99508865" sldId="256"/>
            <ac:spMk id="17" creationId="{941E02D2-48C0-448A-BBA2-A7F9A1B25B41}"/>
          </ac:spMkLst>
        </pc:spChg>
      </pc:sldChg>
      <pc:sldChg chg="del">
        <pc:chgData name="Manatap" userId="917c9600df60b3e3" providerId="LiveId" clId="{E9012300-D08F-4B8C-A53B-74B21095D474}" dt="2021-02-07T02:40:24.132" v="0" actId="47"/>
        <pc:sldMkLst>
          <pc:docMk/>
          <pc:sldMk cId="182329718" sldId="257"/>
        </pc:sldMkLst>
      </pc:sldChg>
      <pc:sldChg chg="modSp new mod">
        <pc:chgData name="Manatap" userId="917c9600df60b3e3" providerId="LiveId" clId="{E9012300-D08F-4B8C-A53B-74B21095D474}" dt="2021-02-07T02:42:23.799" v="100" actId="20577"/>
        <pc:sldMkLst>
          <pc:docMk/>
          <pc:sldMk cId="3416811653" sldId="257"/>
        </pc:sldMkLst>
        <pc:spChg chg="mod">
          <ac:chgData name="Manatap" userId="917c9600df60b3e3" providerId="LiveId" clId="{E9012300-D08F-4B8C-A53B-74B21095D474}" dt="2021-02-07T02:42:19" v="97" actId="20577"/>
          <ac:spMkLst>
            <pc:docMk/>
            <pc:sldMk cId="3416811653" sldId="257"/>
            <ac:spMk id="2" creationId="{9AEB4750-9DD2-48C8-8458-75EA6DF1D7E1}"/>
          </ac:spMkLst>
        </pc:spChg>
        <pc:spChg chg="mod">
          <ac:chgData name="Manatap" userId="917c9600df60b3e3" providerId="LiveId" clId="{E9012300-D08F-4B8C-A53B-74B21095D474}" dt="2021-02-07T02:42:23.799" v="100" actId="20577"/>
          <ac:spMkLst>
            <pc:docMk/>
            <pc:sldMk cId="3416811653" sldId="257"/>
            <ac:spMk id="3" creationId="{74EE4CB8-C42F-4AD4-A9DB-1B3A8B3D9A05}"/>
          </ac:spMkLst>
        </pc:spChg>
      </pc:sldChg>
      <pc:sldChg chg="del">
        <pc:chgData name="Manatap" userId="917c9600df60b3e3" providerId="LiveId" clId="{E9012300-D08F-4B8C-A53B-74B21095D474}" dt="2021-02-07T02:40:24.132" v="0" actId="47"/>
        <pc:sldMkLst>
          <pc:docMk/>
          <pc:sldMk cId="2013651651" sldId="258"/>
        </pc:sldMkLst>
      </pc:sldChg>
      <pc:sldChg chg="modSp new mod">
        <pc:chgData name="Manatap" userId="917c9600df60b3e3" providerId="LiveId" clId="{E9012300-D08F-4B8C-A53B-74B21095D474}" dt="2021-02-07T02:43:20.334" v="147" actId="20577"/>
        <pc:sldMkLst>
          <pc:docMk/>
          <pc:sldMk cId="3431390602" sldId="258"/>
        </pc:sldMkLst>
        <pc:spChg chg="mod">
          <ac:chgData name="Manatap" userId="917c9600df60b3e3" providerId="LiveId" clId="{E9012300-D08F-4B8C-A53B-74B21095D474}" dt="2021-02-07T02:43:20.334" v="147" actId="20577"/>
          <ac:spMkLst>
            <pc:docMk/>
            <pc:sldMk cId="3431390602" sldId="258"/>
            <ac:spMk id="2" creationId="{F89EF160-4CCB-402D-9B6F-39B925803064}"/>
          </ac:spMkLst>
        </pc:spChg>
        <pc:spChg chg="mod">
          <ac:chgData name="Manatap" userId="917c9600df60b3e3" providerId="LiveId" clId="{E9012300-D08F-4B8C-A53B-74B21095D474}" dt="2021-02-07T02:43:17.878" v="145" actId="27636"/>
          <ac:spMkLst>
            <pc:docMk/>
            <pc:sldMk cId="3431390602" sldId="258"/>
            <ac:spMk id="3" creationId="{CECA06DA-332D-4515-8BAF-82AC6E47D66B}"/>
          </ac:spMkLst>
        </pc:spChg>
      </pc:sldChg>
      <pc:sldChg chg="modSp new mod">
        <pc:chgData name="Manatap" userId="917c9600df60b3e3" providerId="LiveId" clId="{E9012300-D08F-4B8C-A53B-74B21095D474}" dt="2021-02-07T02:43:49.966" v="175" actId="20577"/>
        <pc:sldMkLst>
          <pc:docMk/>
          <pc:sldMk cId="1708883688" sldId="259"/>
        </pc:sldMkLst>
        <pc:spChg chg="mod">
          <ac:chgData name="Manatap" userId="917c9600df60b3e3" providerId="LiveId" clId="{E9012300-D08F-4B8C-A53B-74B21095D474}" dt="2021-02-07T02:43:29.133" v="149"/>
          <ac:spMkLst>
            <pc:docMk/>
            <pc:sldMk cId="1708883688" sldId="259"/>
            <ac:spMk id="2" creationId="{76D107BB-816C-472D-B89B-D64B6DF8B40C}"/>
          </ac:spMkLst>
        </pc:spChg>
        <pc:spChg chg="mod">
          <ac:chgData name="Manatap" userId="917c9600df60b3e3" providerId="LiveId" clId="{E9012300-D08F-4B8C-A53B-74B21095D474}" dt="2021-02-07T02:43:49.966" v="175" actId="20577"/>
          <ac:spMkLst>
            <pc:docMk/>
            <pc:sldMk cId="1708883688" sldId="259"/>
            <ac:spMk id="3" creationId="{55CC17E2-5D29-4135-A280-6B5B0BE2A7D8}"/>
          </ac:spMkLst>
        </pc:spChg>
      </pc:sldChg>
      <pc:sldChg chg="del">
        <pc:chgData name="Manatap" userId="917c9600df60b3e3" providerId="LiveId" clId="{E9012300-D08F-4B8C-A53B-74B21095D474}" dt="2021-02-07T02:40:24.132" v="0" actId="47"/>
        <pc:sldMkLst>
          <pc:docMk/>
          <pc:sldMk cId="2050307349" sldId="259"/>
        </pc:sldMkLst>
      </pc:sldChg>
      <pc:sldChg chg="del">
        <pc:chgData name="Manatap" userId="917c9600df60b3e3" providerId="LiveId" clId="{E9012300-D08F-4B8C-A53B-74B21095D474}" dt="2021-02-07T02:40:24.132" v="0" actId="47"/>
        <pc:sldMkLst>
          <pc:docMk/>
          <pc:sldMk cId="1820674182" sldId="260"/>
        </pc:sldMkLst>
      </pc:sldChg>
      <pc:sldChg chg="modSp new mod">
        <pc:chgData name="Manatap" userId="917c9600df60b3e3" providerId="LiveId" clId="{E9012300-D08F-4B8C-A53B-74B21095D474}" dt="2021-02-07T02:44:27.056" v="202" actId="6549"/>
        <pc:sldMkLst>
          <pc:docMk/>
          <pc:sldMk cId="3670359627" sldId="260"/>
        </pc:sldMkLst>
        <pc:spChg chg="mod">
          <ac:chgData name="Manatap" userId="917c9600df60b3e3" providerId="LiveId" clId="{E9012300-D08F-4B8C-A53B-74B21095D474}" dt="2021-02-07T02:44:04.455" v="181" actId="6549"/>
          <ac:spMkLst>
            <pc:docMk/>
            <pc:sldMk cId="3670359627" sldId="260"/>
            <ac:spMk id="2" creationId="{EC191B3C-1BCA-4F72-A7CB-A2C21803C854}"/>
          </ac:spMkLst>
        </pc:spChg>
        <pc:spChg chg="mod">
          <ac:chgData name="Manatap" userId="917c9600df60b3e3" providerId="LiveId" clId="{E9012300-D08F-4B8C-A53B-74B21095D474}" dt="2021-02-07T02:44:27.056" v="202" actId="6549"/>
          <ac:spMkLst>
            <pc:docMk/>
            <pc:sldMk cId="3670359627" sldId="260"/>
            <ac:spMk id="3" creationId="{051BA36E-DE89-426D-9433-3FE49C08C4EE}"/>
          </ac:spMkLst>
        </pc:spChg>
      </pc:sldChg>
      <pc:sldChg chg="del">
        <pc:chgData name="Manatap" userId="917c9600df60b3e3" providerId="LiveId" clId="{E9012300-D08F-4B8C-A53B-74B21095D474}" dt="2021-02-07T02:40:24.132" v="0" actId="47"/>
        <pc:sldMkLst>
          <pc:docMk/>
          <pc:sldMk cId="804120993" sldId="261"/>
        </pc:sldMkLst>
      </pc:sldChg>
      <pc:sldChg chg="modSp new mod">
        <pc:chgData name="Manatap" userId="917c9600df60b3e3" providerId="LiveId" clId="{E9012300-D08F-4B8C-A53B-74B21095D474}" dt="2021-02-07T02:45:06.736" v="243" actId="6549"/>
        <pc:sldMkLst>
          <pc:docMk/>
          <pc:sldMk cId="1548417983" sldId="261"/>
        </pc:sldMkLst>
        <pc:spChg chg="mod">
          <ac:chgData name="Manatap" userId="917c9600df60b3e3" providerId="LiveId" clId="{E9012300-D08F-4B8C-A53B-74B21095D474}" dt="2021-02-07T02:44:36.796" v="204"/>
          <ac:spMkLst>
            <pc:docMk/>
            <pc:sldMk cId="1548417983" sldId="261"/>
            <ac:spMk id="2" creationId="{F249F027-221A-4D34-A11D-3FF4599724DE}"/>
          </ac:spMkLst>
        </pc:spChg>
        <pc:spChg chg="mod">
          <ac:chgData name="Manatap" userId="917c9600df60b3e3" providerId="LiveId" clId="{E9012300-D08F-4B8C-A53B-74B21095D474}" dt="2021-02-07T02:45:06.736" v="243" actId="6549"/>
          <ac:spMkLst>
            <pc:docMk/>
            <pc:sldMk cId="1548417983" sldId="261"/>
            <ac:spMk id="3" creationId="{2C6BD83E-D0D5-48A6-A118-1AAF4CA17E23}"/>
          </ac:spMkLst>
        </pc:spChg>
      </pc:sldChg>
      <pc:sldChg chg="modSp new mod">
        <pc:chgData name="Manatap" userId="917c9600df60b3e3" providerId="LiveId" clId="{E9012300-D08F-4B8C-A53B-74B21095D474}" dt="2021-02-07T02:45:35.965" v="271" actId="5793"/>
        <pc:sldMkLst>
          <pc:docMk/>
          <pc:sldMk cId="1518228966" sldId="262"/>
        </pc:sldMkLst>
        <pc:spChg chg="mod">
          <ac:chgData name="Manatap" userId="917c9600df60b3e3" providerId="LiveId" clId="{E9012300-D08F-4B8C-A53B-74B21095D474}" dt="2021-02-07T02:45:17.666" v="245"/>
          <ac:spMkLst>
            <pc:docMk/>
            <pc:sldMk cId="1518228966" sldId="262"/>
            <ac:spMk id="2" creationId="{C1573791-35C0-4585-9BC2-CC885D9FA63B}"/>
          </ac:spMkLst>
        </pc:spChg>
        <pc:spChg chg="mod">
          <ac:chgData name="Manatap" userId="917c9600df60b3e3" providerId="LiveId" clId="{E9012300-D08F-4B8C-A53B-74B21095D474}" dt="2021-02-07T02:45:35.965" v="271" actId="5793"/>
          <ac:spMkLst>
            <pc:docMk/>
            <pc:sldMk cId="1518228966" sldId="262"/>
            <ac:spMk id="3" creationId="{40D5B91C-4D40-4DF8-BAC9-FEC25A4F0FE9}"/>
          </ac:spMkLst>
        </pc:spChg>
      </pc:sldChg>
      <pc:sldChg chg="del">
        <pc:chgData name="Manatap" userId="917c9600df60b3e3" providerId="LiveId" clId="{E9012300-D08F-4B8C-A53B-74B21095D474}" dt="2021-02-07T02:40:24.132" v="0" actId="47"/>
        <pc:sldMkLst>
          <pc:docMk/>
          <pc:sldMk cId="2659114251" sldId="262"/>
        </pc:sldMkLst>
      </pc:sldChg>
      <pc:sldChg chg="modSp new mod">
        <pc:chgData name="Manatap" userId="917c9600df60b3e3" providerId="LiveId" clId="{E9012300-D08F-4B8C-A53B-74B21095D474}" dt="2021-02-07T02:45:58.018" v="275"/>
        <pc:sldMkLst>
          <pc:docMk/>
          <pc:sldMk cId="2073824807" sldId="263"/>
        </pc:sldMkLst>
        <pc:spChg chg="mod">
          <ac:chgData name="Manatap" userId="917c9600df60b3e3" providerId="LiveId" clId="{E9012300-D08F-4B8C-A53B-74B21095D474}" dt="2021-02-07T02:45:51.546" v="274" actId="20577"/>
          <ac:spMkLst>
            <pc:docMk/>
            <pc:sldMk cId="2073824807" sldId="263"/>
            <ac:spMk id="2" creationId="{C081678B-7DCF-4D44-AF87-E473C7E1118E}"/>
          </ac:spMkLst>
        </pc:spChg>
        <pc:spChg chg="mod">
          <ac:chgData name="Manatap" userId="917c9600df60b3e3" providerId="LiveId" clId="{E9012300-D08F-4B8C-A53B-74B21095D474}" dt="2021-02-07T02:45:58.018" v="275"/>
          <ac:spMkLst>
            <pc:docMk/>
            <pc:sldMk cId="2073824807" sldId="263"/>
            <ac:spMk id="3" creationId="{B3175187-D7E1-4919-A16E-0599CD2AD965}"/>
          </ac:spMkLst>
        </pc:spChg>
      </pc:sldChg>
      <pc:sldChg chg="del">
        <pc:chgData name="Manatap" userId="917c9600df60b3e3" providerId="LiveId" clId="{E9012300-D08F-4B8C-A53B-74B21095D474}" dt="2021-02-07T02:40:24.132" v="0" actId="47"/>
        <pc:sldMkLst>
          <pc:docMk/>
          <pc:sldMk cId="2766036962" sldId="263"/>
        </pc:sldMkLst>
      </pc:sldChg>
      <pc:sldChg chg="del">
        <pc:chgData name="Manatap" userId="917c9600df60b3e3" providerId="LiveId" clId="{E9012300-D08F-4B8C-A53B-74B21095D474}" dt="2021-02-07T02:40:24.132" v="0" actId="47"/>
        <pc:sldMkLst>
          <pc:docMk/>
          <pc:sldMk cId="147444556" sldId="264"/>
        </pc:sldMkLst>
      </pc:sldChg>
      <pc:sldChg chg="modSp new mod">
        <pc:chgData name="Manatap" userId="917c9600df60b3e3" providerId="LiveId" clId="{E9012300-D08F-4B8C-A53B-74B21095D474}" dt="2021-02-07T02:46:32.618" v="299" actId="20577"/>
        <pc:sldMkLst>
          <pc:docMk/>
          <pc:sldMk cId="3601960938" sldId="264"/>
        </pc:sldMkLst>
        <pc:spChg chg="mod">
          <ac:chgData name="Manatap" userId="917c9600df60b3e3" providerId="LiveId" clId="{E9012300-D08F-4B8C-A53B-74B21095D474}" dt="2021-02-07T02:46:08.608" v="277"/>
          <ac:spMkLst>
            <pc:docMk/>
            <pc:sldMk cId="3601960938" sldId="264"/>
            <ac:spMk id="2" creationId="{021A2FF6-6B05-4014-A51B-4955C3368FC6}"/>
          </ac:spMkLst>
        </pc:spChg>
        <pc:spChg chg="mod">
          <ac:chgData name="Manatap" userId="917c9600df60b3e3" providerId="LiveId" clId="{E9012300-D08F-4B8C-A53B-74B21095D474}" dt="2021-02-07T02:46:32.618" v="299" actId="20577"/>
          <ac:spMkLst>
            <pc:docMk/>
            <pc:sldMk cId="3601960938" sldId="264"/>
            <ac:spMk id="3" creationId="{CFF67347-DA76-4966-AF19-E67F6722A903}"/>
          </ac:spMkLst>
        </pc:spChg>
      </pc:sldChg>
      <pc:sldChg chg="modSp new mod">
        <pc:chgData name="Manatap" userId="917c9600df60b3e3" providerId="LiveId" clId="{E9012300-D08F-4B8C-A53B-74B21095D474}" dt="2021-02-07T02:47:13.667" v="314" actId="20577"/>
        <pc:sldMkLst>
          <pc:docMk/>
          <pc:sldMk cId="1977267792" sldId="265"/>
        </pc:sldMkLst>
        <pc:spChg chg="mod">
          <ac:chgData name="Manatap" userId="917c9600df60b3e3" providerId="LiveId" clId="{E9012300-D08F-4B8C-A53B-74B21095D474}" dt="2021-02-07T02:47:00.134" v="303" actId="6549"/>
          <ac:spMkLst>
            <pc:docMk/>
            <pc:sldMk cId="1977267792" sldId="265"/>
            <ac:spMk id="2" creationId="{D03C7948-528D-4BB7-B39C-17666D5FFD7D}"/>
          </ac:spMkLst>
        </pc:spChg>
        <pc:spChg chg="mod">
          <ac:chgData name="Manatap" userId="917c9600df60b3e3" providerId="LiveId" clId="{E9012300-D08F-4B8C-A53B-74B21095D474}" dt="2021-02-07T02:47:13.667" v="314" actId="20577"/>
          <ac:spMkLst>
            <pc:docMk/>
            <pc:sldMk cId="1977267792" sldId="265"/>
            <ac:spMk id="3" creationId="{ED57A034-23CF-4624-81EA-1C9758C0831D}"/>
          </ac:spMkLst>
        </pc:spChg>
      </pc:sldChg>
      <pc:sldChg chg="del">
        <pc:chgData name="Manatap" userId="917c9600df60b3e3" providerId="LiveId" clId="{E9012300-D08F-4B8C-A53B-74B21095D474}" dt="2021-02-07T02:40:24.132" v="0" actId="47"/>
        <pc:sldMkLst>
          <pc:docMk/>
          <pc:sldMk cId="2203423005" sldId="265"/>
        </pc:sldMkLst>
      </pc:sldChg>
      <pc:sldChg chg="del">
        <pc:chgData name="Manatap" userId="917c9600df60b3e3" providerId="LiveId" clId="{E9012300-D08F-4B8C-A53B-74B21095D474}" dt="2021-02-07T02:40:24.132" v="0" actId="47"/>
        <pc:sldMkLst>
          <pc:docMk/>
          <pc:sldMk cId="1985928426" sldId="266"/>
        </pc:sldMkLst>
      </pc:sldChg>
      <pc:sldChg chg="modSp new mod">
        <pc:chgData name="Manatap" userId="917c9600df60b3e3" providerId="LiveId" clId="{E9012300-D08F-4B8C-A53B-74B21095D474}" dt="2021-02-07T02:47:41.139" v="331" actId="20577"/>
        <pc:sldMkLst>
          <pc:docMk/>
          <pc:sldMk cId="3021037585" sldId="266"/>
        </pc:sldMkLst>
        <pc:spChg chg="mod">
          <ac:chgData name="Manatap" userId="917c9600df60b3e3" providerId="LiveId" clId="{E9012300-D08F-4B8C-A53B-74B21095D474}" dt="2021-02-07T02:47:25.287" v="316"/>
          <ac:spMkLst>
            <pc:docMk/>
            <pc:sldMk cId="3021037585" sldId="266"/>
            <ac:spMk id="2" creationId="{9CE23143-B553-4F1B-8E29-93BB1E2EA267}"/>
          </ac:spMkLst>
        </pc:spChg>
        <pc:spChg chg="mod">
          <ac:chgData name="Manatap" userId="917c9600df60b3e3" providerId="LiveId" clId="{E9012300-D08F-4B8C-A53B-74B21095D474}" dt="2021-02-07T02:47:41.139" v="331" actId="20577"/>
          <ac:spMkLst>
            <pc:docMk/>
            <pc:sldMk cId="3021037585" sldId="266"/>
            <ac:spMk id="3" creationId="{CD3A6D99-98F3-41DF-A515-64D138AEC3B9}"/>
          </ac:spMkLst>
        </pc:spChg>
      </pc:sldChg>
      <pc:sldChg chg="del">
        <pc:chgData name="Manatap" userId="917c9600df60b3e3" providerId="LiveId" clId="{E9012300-D08F-4B8C-A53B-74B21095D474}" dt="2021-02-07T02:40:24.132" v="0" actId="47"/>
        <pc:sldMkLst>
          <pc:docMk/>
          <pc:sldMk cId="1487611756" sldId="267"/>
        </pc:sldMkLst>
      </pc:sldChg>
      <pc:sldChg chg="modSp new mod">
        <pc:chgData name="Manatap" userId="917c9600df60b3e3" providerId="LiveId" clId="{E9012300-D08F-4B8C-A53B-74B21095D474}" dt="2021-02-07T02:48:09.413" v="354" actId="20577"/>
        <pc:sldMkLst>
          <pc:docMk/>
          <pc:sldMk cId="3444713956" sldId="267"/>
        </pc:sldMkLst>
        <pc:spChg chg="mod">
          <ac:chgData name="Manatap" userId="917c9600df60b3e3" providerId="LiveId" clId="{E9012300-D08F-4B8C-A53B-74B21095D474}" dt="2021-02-07T02:47:49.535" v="333"/>
          <ac:spMkLst>
            <pc:docMk/>
            <pc:sldMk cId="3444713956" sldId="267"/>
            <ac:spMk id="2" creationId="{EF1B5D71-AED3-4A7D-9E5C-26A806A7067A}"/>
          </ac:spMkLst>
        </pc:spChg>
        <pc:spChg chg="mod">
          <ac:chgData name="Manatap" userId="917c9600df60b3e3" providerId="LiveId" clId="{E9012300-D08F-4B8C-A53B-74B21095D474}" dt="2021-02-07T02:48:09.413" v="354" actId="20577"/>
          <ac:spMkLst>
            <pc:docMk/>
            <pc:sldMk cId="3444713956" sldId="267"/>
            <ac:spMk id="3" creationId="{18DE6105-792C-4ECE-B7A9-3FBD72449771}"/>
          </ac:spMkLst>
        </pc:spChg>
      </pc:sldChg>
      <pc:sldChg chg="modSp new mod">
        <pc:chgData name="Manatap" userId="917c9600df60b3e3" providerId="LiveId" clId="{E9012300-D08F-4B8C-A53B-74B21095D474}" dt="2021-02-07T02:48:38.481" v="364" actId="20577"/>
        <pc:sldMkLst>
          <pc:docMk/>
          <pc:sldMk cId="201985985" sldId="268"/>
        </pc:sldMkLst>
        <pc:spChg chg="mod">
          <ac:chgData name="Manatap" userId="917c9600df60b3e3" providerId="LiveId" clId="{E9012300-D08F-4B8C-A53B-74B21095D474}" dt="2021-02-07T02:48:28.706" v="356"/>
          <ac:spMkLst>
            <pc:docMk/>
            <pc:sldMk cId="201985985" sldId="268"/>
            <ac:spMk id="2" creationId="{4930C0CD-5DF9-4AEC-85FB-DB3F02F02C57}"/>
          </ac:spMkLst>
        </pc:spChg>
        <pc:spChg chg="mod">
          <ac:chgData name="Manatap" userId="917c9600df60b3e3" providerId="LiveId" clId="{E9012300-D08F-4B8C-A53B-74B21095D474}" dt="2021-02-07T02:48:38.481" v="364" actId="20577"/>
          <ac:spMkLst>
            <pc:docMk/>
            <pc:sldMk cId="201985985" sldId="268"/>
            <ac:spMk id="3" creationId="{135076F8-B8A5-4455-8C31-0E44BC61156A}"/>
          </ac:spMkLst>
        </pc:spChg>
      </pc:sldChg>
      <pc:sldChg chg="del">
        <pc:chgData name="Manatap" userId="917c9600df60b3e3" providerId="LiveId" clId="{E9012300-D08F-4B8C-A53B-74B21095D474}" dt="2021-02-07T02:40:24.132" v="0" actId="47"/>
        <pc:sldMkLst>
          <pc:docMk/>
          <pc:sldMk cId="4226934357" sldId="268"/>
        </pc:sldMkLst>
      </pc:sldChg>
      <pc:sldChg chg="del">
        <pc:chgData name="Manatap" userId="917c9600df60b3e3" providerId="LiveId" clId="{E9012300-D08F-4B8C-A53B-74B21095D474}" dt="2021-02-07T02:40:24.132" v="0" actId="47"/>
        <pc:sldMkLst>
          <pc:docMk/>
          <pc:sldMk cId="1436714220" sldId="269"/>
        </pc:sldMkLst>
      </pc:sldChg>
      <pc:sldChg chg="modSp new mod">
        <pc:chgData name="Manatap" userId="917c9600df60b3e3" providerId="LiveId" clId="{E9012300-D08F-4B8C-A53B-74B21095D474}" dt="2021-02-07T02:49:03.820" v="377" actId="20577"/>
        <pc:sldMkLst>
          <pc:docMk/>
          <pc:sldMk cId="1489426640" sldId="269"/>
        </pc:sldMkLst>
        <pc:spChg chg="mod">
          <ac:chgData name="Manatap" userId="917c9600df60b3e3" providerId="LiveId" clId="{E9012300-D08F-4B8C-A53B-74B21095D474}" dt="2021-02-07T02:48:51.279" v="366"/>
          <ac:spMkLst>
            <pc:docMk/>
            <pc:sldMk cId="1489426640" sldId="269"/>
            <ac:spMk id="2" creationId="{5CC3D78C-960D-4367-9004-568CD59E8F07}"/>
          </ac:spMkLst>
        </pc:spChg>
        <pc:spChg chg="mod">
          <ac:chgData name="Manatap" userId="917c9600df60b3e3" providerId="LiveId" clId="{E9012300-D08F-4B8C-A53B-74B21095D474}" dt="2021-02-07T02:49:03.820" v="377" actId="20577"/>
          <ac:spMkLst>
            <pc:docMk/>
            <pc:sldMk cId="1489426640" sldId="269"/>
            <ac:spMk id="3" creationId="{B6976482-AAC9-487A-8841-9CBB3D7EE6C4}"/>
          </ac:spMkLst>
        </pc:spChg>
      </pc:sldChg>
      <pc:sldChg chg="modSp new mod">
        <pc:chgData name="Manatap" userId="917c9600df60b3e3" providerId="LiveId" clId="{E9012300-D08F-4B8C-A53B-74B21095D474}" dt="2021-02-07T02:49:27.609" v="393" actId="20577"/>
        <pc:sldMkLst>
          <pc:docMk/>
          <pc:sldMk cId="1377889371" sldId="270"/>
        </pc:sldMkLst>
        <pc:spChg chg="mod">
          <ac:chgData name="Manatap" userId="917c9600df60b3e3" providerId="LiveId" clId="{E9012300-D08F-4B8C-A53B-74B21095D474}" dt="2021-02-07T02:49:13.238" v="379"/>
          <ac:spMkLst>
            <pc:docMk/>
            <pc:sldMk cId="1377889371" sldId="270"/>
            <ac:spMk id="2" creationId="{84995099-73D5-4C30-A27C-7B748FD3D872}"/>
          </ac:spMkLst>
        </pc:spChg>
        <pc:spChg chg="mod">
          <ac:chgData name="Manatap" userId="917c9600df60b3e3" providerId="LiveId" clId="{E9012300-D08F-4B8C-A53B-74B21095D474}" dt="2021-02-07T02:49:27.609" v="393" actId="20577"/>
          <ac:spMkLst>
            <pc:docMk/>
            <pc:sldMk cId="1377889371" sldId="270"/>
            <ac:spMk id="3" creationId="{C1A5DF29-8897-4AF8-A61F-7F84CD1A148C}"/>
          </ac:spMkLst>
        </pc:spChg>
      </pc:sldChg>
      <pc:sldChg chg="del">
        <pc:chgData name="Manatap" userId="917c9600df60b3e3" providerId="LiveId" clId="{E9012300-D08F-4B8C-A53B-74B21095D474}" dt="2021-02-07T02:40:24.132" v="0" actId="47"/>
        <pc:sldMkLst>
          <pc:docMk/>
          <pc:sldMk cId="1667747365" sldId="270"/>
        </pc:sldMkLst>
      </pc:sldChg>
      <pc:sldChg chg="modSp new mod">
        <pc:chgData name="Manatap" userId="917c9600df60b3e3" providerId="LiveId" clId="{E9012300-D08F-4B8C-A53B-74B21095D474}" dt="2021-02-07T02:49:45.474" v="400" actId="20577"/>
        <pc:sldMkLst>
          <pc:docMk/>
          <pc:sldMk cId="1957230275" sldId="271"/>
        </pc:sldMkLst>
        <pc:spChg chg="mod">
          <ac:chgData name="Manatap" userId="917c9600df60b3e3" providerId="LiveId" clId="{E9012300-D08F-4B8C-A53B-74B21095D474}" dt="2021-02-07T02:49:37.389" v="395"/>
          <ac:spMkLst>
            <pc:docMk/>
            <pc:sldMk cId="1957230275" sldId="271"/>
            <ac:spMk id="2" creationId="{04A8BB8B-E511-4249-8DE7-B480568D743E}"/>
          </ac:spMkLst>
        </pc:spChg>
        <pc:spChg chg="mod">
          <ac:chgData name="Manatap" userId="917c9600df60b3e3" providerId="LiveId" clId="{E9012300-D08F-4B8C-A53B-74B21095D474}" dt="2021-02-07T02:49:45.474" v="400" actId="20577"/>
          <ac:spMkLst>
            <pc:docMk/>
            <pc:sldMk cId="1957230275" sldId="271"/>
            <ac:spMk id="3" creationId="{B559AB05-F6E8-4C17-917B-36A94BBF066A}"/>
          </ac:spMkLst>
        </pc:spChg>
      </pc:sldChg>
      <pc:sldChg chg="modSp new mod">
        <pc:chgData name="Manatap" userId="917c9600df60b3e3" providerId="LiveId" clId="{E9012300-D08F-4B8C-A53B-74B21095D474}" dt="2021-02-07T02:51:12.336" v="443" actId="6549"/>
        <pc:sldMkLst>
          <pc:docMk/>
          <pc:sldMk cId="455424721" sldId="272"/>
        </pc:sldMkLst>
        <pc:spChg chg="mod">
          <ac:chgData name="Manatap" userId="917c9600df60b3e3" providerId="LiveId" clId="{E9012300-D08F-4B8C-A53B-74B21095D474}" dt="2021-02-07T02:50:03.371" v="408" actId="20577"/>
          <ac:spMkLst>
            <pc:docMk/>
            <pc:sldMk cId="455424721" sldId="272"/>
            <ac:spMk id="2" creationId="{FC26F931-EF6B-4E7D-AE54-2A94E5C289EE}"/>
          </ac:spMkLst>
        </pc:spChg>
        <pc:spChg chg="mod">
          <ac:chgData name="Manatap" userId="917c9600df60b3e3" providerId="LiveId" clId="{E9012300-D08F-4B8C-A53B-74B21095D474}" dt="2021-02-07T02:51:12.336" v="443" actId="6549"/>
          <ac:spMkLst>
            <pc:docMk/>
            <pc:sldMk cId="455424721" sldId="272"/>
            <ac:spMk id="3" creationId="{1AC5E50C-D16A-4CA7-B645-AADCB8340623}"/>
          </ac:spMkLst>
        </pc:spChg>
      </pc:sldChg>
      <pc:sldChg chg="add ord">
        <pc:chgData name="Manatap" userId="917c9600df60b3e3" providerId="LiveId" clId="{E9012300-D08F-4B8C-A53B-74B21095D474}" dt="2021-02-07T02:51:05.861" v="441"/>
        <pc:sldMkLst>
          <pc:docMk/>
          <pc:sldMk cId="485291043" sldId="273"/>
        </pc:sldMkLst>
      </pc:sldChg>
      <pc:sldChg chg="modSp add mod">
        <pc:chgData name="Manatap" userId="917c9600df60b3e3" providerId="LiveId" clId="{E9012300-D08F-4B8C-A53B-74B21095D474}" dt="2021-02-07T02:51:40.180" v="459" actId="20577"/>
        <pc:sldMkLst>
          <pc:docMk/>
          <pc:sldMk cId="4152923041" sldId="274"/>
        </pc:sldMkLst>
        <pc:spChg chg="mod">
          <ac:chgData name="Manatap" userId="917c9600df60b3e3" providerId="LiveId" clId="{E9012300-D08F-4B8C-A53B-74B21095D474}" dt="2021-02-07T02:51:40.180" v="459" actId="20577"/>
          <ac:spMkLst>
            <pc:docMk/>
            <pc:sldMk cId="4152923041" sldId="274"/>
            <ac:spMk id="3" creationId="{1AC5E50C-D16A-4CA7-B645-AADCB8340623}"/>
          </ac:spMkLst>
        </pc:spChg>
      </pc:sldChg>
      <pc:sldChg chg="modSp new mod">
        <pc:chgData name="Manatap" userId="917c9600df60b3e3" providerId="LiveId" clId="{E9012300-D08F-4B8C-A53B-74B21095D474}" dt="2021-02-07T02:52:06.379" v="479" actId="20577"/>
        <pc:sldMkLst>
          <pc:docMk/>
          <pc:sldMk cId="3189690017" sldId="275"/>
        </pc:sldMkLst>
        <pc:spChg chg="mod">
          <ac:chgData name="Manatap" userId="917c9600df60b3e3" providerId="LiveId" clId="{E9012300-D08F-4B8C-A53B-74B21095D474}" dt="2021-02-07T02:51:50.718" v="468" actId="20577"/>
          <ac:spMkLst>
            <pc:docMk/>
            <pc:sldMk cId="3189690017" sldId="275"/>
            <ac:spMk id="2" creationId="{20FD45C9-CE2F-46E6-9C5C-5645D54F98DF}"/>
          </ac:spMkLst>
        </pc:spChg>
        <pc:spChg chg="mod">
          <ac:chgData name="Manatap" userId="917c9600df60b3e3" providerId="LiveId" clId="{E9012300-D08F-4B8C-A53B-74B21095D474}" dt="2021-02-07T02:52:06.379" v="479" actId="20577"/>
          <ac:spMkLst>
            <pc:docMk/>
            <pc:sldMk cId="3189690017" sldId="275"/>
            <ac:spMk id="3" creationId="{83AA3ABD-F047-47B2-A59B-E698C8306554}"/>
          </ac:spMkLst>
        </pc:spChg>
      </pc:sldChg>
      <pc:sldChg chg="modSp add mod">
        <pc:chgData name="Manatap" userId="917c9600df60b3e3" providerId="LiveId" clId="{E9012300-D08F-4B8C-A53B-74B21095D474}" dt="2021-02-07T02:52:24.653" v="493" actId="20577"/>
        <pc:sldMkLst>
          <pc:docMk/>
          <pc:sldMk cId="2258455709" sldId="276"/>
        </pc:sldMkLst>
        <pc:spChg chg="mod">
          <ac:chgData name="Manatap" userId="917c9600df60b3e3" providerId="LiveId" clId="{E9012300-D08F-4B8C-A53B-74B21095D474}" dt="2021-02-07T02:52:24.653" v="493" actId="20577"/>
          <ac:spMkLst>
            <pc:docMk/>
            <pc:sldMk cId="2258455709" sldId="276"/>
            <ac:spMk id="3" creationId="{83AA3ABD-F047-47B2-A59B-E698C8306554}"/>
          </ac:spMkLst>
        </pc:spChg>
      </pc:sldChg>
      <pc:sldChg chg="modSp add mod">
        <pc:chgData name="Manatap" userId="917c9600df60b3e3" providerId="LiveId" clId="{E9012300-D08F-4B8C-A53B-74B21095D474}" dt="2021-02-07T02:52:46.807" v="516" actId="20577"/>
        <pc:sldMkLst>
          <pc:docMk/>
          <pc:sldMk cId="2351176850" sldId="277"/>
        </pc:sldMkLst>
        <pc:spChg chg="mod">
          <ac:chgData name="Manatap" userId="917c9600df60b3e3" providerId="LiveId" clId="{E9012300-D08F-4B8C-A53B-74B21095D474}" dt="2021-02-07T02:52:36.426" v="503" actId="20577"/>
          <ac:spMkLst>
            <pc:docMk/>
            <pc:sldMk cId="2351176850" sldId="277"/>
            <ac:spMk id="2" creationId="{20FD45C9-CE2F-46E6-9C5C-5645D54F98DF}"/>
          </ac:spMkLst>
        </pc:spChg>
        <pc:spChg chg="mod">
          <ac:chgData name="Manatap" userId="917c9600df60b3e3" providerId="LiveId" clId="{E9012300-D08F-4B8C-A53B-74B21095D474}" dt="2021-02-07T02:52:46.807" v="516" actId="20577"/>
          <ac:spMkLst>
            <pc:docMk/>
            <pc:sldMk cId="2351176850" sldId="277"/>
            <ac:spMk id="3" creationId="{83AA3ABD-F047-47B2-A59B-E698C8306554}"/>
          </ac:spMkLst>
        </pc:spChg>
      </pc:sldChg>
      <pc:sldChg chg="modSp new mod">
        <pc:chgData name="Manatap" userId="917c9600df60b3e3" providerId="LiveId" clId="{E9012300-D08F-4B8C-A53B-74B21095D474}" dt="2021-02-07T02:53:08.753" v="544" actId="20577"/>
        <pc:sldMkLst>
          <pc:docMk/>
          <pc:sldMk cId="2212536044" sldId="278"/>
        </pc:sldMkLst>
        <pc:spChg chg="mod">
          <ac:chgData name="Manatap" userId="917c9600df60b3e3" providerId="LiveId" clId="{E9012300-D08F-4B8C-A53B-74B21095D474}" dt="2021-02-07T02:53:01.114" v="536" actId="20577"/>
          <ac:spMkLst>
            <pc:docMk/>
            <pc:sldMk cId="2212536044" sldId="278"/>
            <ac:spMk id="2" creationId="{1058E644-5930-4A10-AC21-CF50F43D4139}"/>
          </ac:spMkLst>
        </pc:spChg>
        <pc:spChg chg="mod">
          <ac:chgData name="Manatap" userId="917c9600df60b3e3" providerId="LiveId" clId="{E9012300-D08F-4B8C-A53B-74B21095D474}" dt="2021-02-07T02:53:08.753" v="544" actId="20577"/>
          <ac:spMkLst>
            <pc:docMk/>
            <pc:sldMk cId="2212536044" sldId="278"/>
            <ac:spMk id="3" creationId="{F608932A-A4CE-4E7B-8634-8639DEFF8CEE}"/>
          </ac:spMkLst>
        </pc:spChg>
      </pc:sldChg>
      <pc:sldChg chg="modSp add mod">
        <pc:chgData name="Manatap" userId="917c9600df60b3e3" providerId="LiveId" clId="{E9012300-D08F-4B8C-A53B-74B21095D474}" dt="2021-02-07T02:53:39.042" v="570" actId="20577"/>
        <pc:sldMkLst>
          <pc:docMk/>
          <pc:sldMk cId="3261544143" sldId="279"/>
        </pc:sldMkLst>
        <pc:spChg chg="mod">
          <ac:chgData name="Manatap" userId="917c9600df60b3e3" providerId="LiveId" clId="{E9012300-D08F-4B8C-A53B-74B21095D474}" dt="2021-02-07T02:53:39.042" v="570" actId="20577"/>
          <ac:spMkLst>
            <pc:docMk/>
            <pc:sldMk cId="3261544143" sldId="279"/>
            <ac:spMk id="3" creationId="{F608932A-A4CE-4E7B-8634-8639DEFF8CEE}"/>
          </ac:spMkLst>
        </pc:spChg>
      </pc:sldChg>
      <pc:sldChg chg="modSp add mod">
        <pc:chgData name="Manatap" userId="917c9600df60b3e3" providerId="LiveId" clId="{E9012300-D08F-4B8C-A53B-74B21095D474}" dt="2021-02-07T02:54:08.517" v="593" actId="20577"/>
        <pc:sldMkLst>
          <pc:docMk/>
          <pc:sldMk cId="99254756" sldId="280"/>
        </pc:sldMkLst>
        <pc:spChg chg="mod">
          <ac:chgData name="Manatap" userId="917c9600df60b3e3" providerId="LiveId" clId="{E9012300-D08F-4B8C-A53B-74B21095D474}" dt="2021-02-07T02:54:08.517" v="593" actId="20577"/>
          <ac:spMkLst>
            <pc:docMk/>
            <pc:sldMk cId="99254756" sldId="280"/>
            <ac:spMk id="3" creationId="{F608932A-A4CE-4E7B-8634-8639DEFF8CEE}"/>
          </ac:spMkLst>
        </pc:spChg>
      </pc:sldChg>
      <pc:sldChg chg="modSp add mod">
        <pc:chgData name="Manatap" userId="917c9600df60b3e3" providerId="LiveId" clId="{E9012300-D08F-4B8C-A53B-74B21095D474}" dt="2021-02-07T02:55:33.864" v="641" actId="6549"/>
        <pc:sldMkLst>
          <pc:docMk/>
          <pc:sldMk cId="4070327182" sldId="281"/>
        </pc:sldMkLst>
        <pc:spChg chg="mod">
          <ac:chgData name="Manatap" userId="917c9600df60b3e3" providerId="LiveId" clId="{E9012300-D08F-4B8C-A53B-74B21095D474}" dt="2021-02-07T02:55:02.853" v="603"/>
          <ac:spMkLst>
            <pc:docMk/>
            <pc:sldMk cId="4070327182" sldId="281"/>
            <ac:spMk id="2" creationId="{1058E644-5930-4A10-AC21-CF50F43D4139}"/>
          </ac:spMkLst>
        </pc:spChg>
        <pc:spChg chg="mod">
          <ac:chgData name="Manatap" userId="917c9600df60b3e3" providerId="LiveId" clId="{E9012300-D08F-4B8C-A53B-74B21095D474}" dt="2021-02-07T02:55:33.864" v="641" actId="6549"/>
          <ac:spMkLst>
            <pc:docMk/>
            <pc:sldMk cId="4070327182" sldId="281"/>
            <ac:spMk id="3" creationId="{F608932A-A4CE-4E7B-8634-8639DEFF8CEE}"/>
          </ac:spMkLst>
        </pc:spChg>
      </pc:sldChg>
      <pc:sldChg chg="modSp add mod">
        <pc:chgData name="Manatap" userId="917c9600df60b3e3" providerId="LiveId" clId="{E9012300-D08F-4B8C-A53B-74B21095D474}" dt="2021-02-07T02:56:07.697" v="666" actId="20577"/>
        <pc:sldMkLst>
          <pc:docMk/>
          <pc:sldMk cId="1170233599" sldId="282"/>
        </pc:sldMkLst>
        <pc:spChg chg="mod">
          <ac:chgData name="Manatap" userId="917c9600df60b3e3" providerId="LiveId" clId="{E9012300-D08F-4B8C-A53B-74B21095D474}" dt="2021-02-07T02:56:07.697" v="666" actId="20577"/>
          <ac:spMkLst>
            <pc:docMk/>
            <pc:sldMk cId="1170233599" sldId="282"/>
            <ac:spMk id="3" creationId="{F608932A-A4CE-4E7B-8634-8639DEFF8CEE}"/>
          </ac:spMkLst>
        </pc:spChg>
      </pc:sldChg>
      <pc:sldChg chg="modSp add mod">
        <pc:chgData name="Manatap" userId="917c9600df60b3e3" providerId="LiveId" clId="{E9012300-D08F-4B8C-A53B-74B21095D474}" dt="2021-02-07T02:56:28.119" v="679" actId="27636"/>
        <pc:sldMkLst>
          <pc:docMk/>
          <pc:sldMk cId="18109451" sldId="283"/>
        </pc:sldMkLst>
        <pc:spChg chg="mod">
          <ac:chgData name="Manatap" userId="917c9600df60b3e3" providerId="LiveId" clId="{E9012300-D08F-4B8C-A53B-74B21095D474}" dt="2021-02-07T02:56:25.538" v="677" actId="6549"/>
          <ac:spMkLst>
            <pc:docMk/>
            <pc:sldMk cId="18109451" sldId="283"/>
            <ac:spMk id="2" creationId="{1058E644-5930-4A10-AC21-CF50F43D4139}"/>
          </ac:spMkLst>
        </pc:spChg>
        <pc:spChg chg="mod">
          <ac:chgData name="Manatap" userId="917c9600df60b3e3" providerId="LiveId" clId="{E9012300-D08F-4B8C-A53B-74B21095D474}" dt="2021-02-07T02:56:28.119" v="679" actId="27636"/>
          <ac:spMkLst>
            <pc:docMk/>
            <pc:sldMk cId="18109451" sldId="283"/>
            <ac:spMk id="3" creationId="{F608932A-A4CE-4E7B-8634-8639DEFF8CEE}"/>
          </ac:spMkLst>
        </pc:spChg>
      </pc:sldChg>
      <pc:sldChg chg="addSp delSp modSp add mod">
        <pc:chgData name="Manatap" userId="917c9600df60b3e3" providerId="LiveId" clId="{E9012300-D08F-4B8C-A53B-74B21095D474}" dt="2021-02-07T02:57:35.372" v="745"/>
        <pc:sldMkLst>
          <pc:docMk/>
          <pc:sldMk cId="1090904428" sldId="284"/>
        </pc:sldMkLst>
        <pc:spChg chg="mod">
          <ac:chgData name="Manatap" userId="917c9600df60b3e3" providerId="LiveId" clId="{E9012300-D08F-4B8C-A53B-74B21095D474}" dt="2021-02-07T02:57:19.964" v="743" actId="27636"/>
          <ac:spMkLst>
            <pc:docMk/>
            <pc:sldMk cId="1090904428" sldId="284"/>
            <ac:spMk id="3" creationId="{F608932A-A4CE-4E7B-8634-8639DEFF8CEE}"/>
          </ac:spMkLst>
        </pc:spChg>
        <pc:spChg chg="add del mod">
          <ac:chgData name="Manatap" userId="917c9600df60b3e3" providerId="LiveId" clId="{E9012300-D08F-4B8C-A53B-74B21095D474}" dt="2021-02-07T02:57:35.372" v="745"/>
          <ac:spMkLst>
            <pc:docMk/>
            <pc:sldMk cId="1090904428" sldId="284"/>
            <ac:spMk id="4" creationId="{85925771-3406-4A1B-B906-DA171BCFCDF4}"/>
          </ac:spMkLst>
        </pc:spChg>
      </pc:sldChg>
      <pc:sldChg chg="modSp add mod">
        <pc:chgData name="Manatap" userId="917c9600df60b3e3" providerId="LiveId" clId="{E9012300-D08F-4B8C-A53B-74B21095D474}" dt="2021-02-07T02:58:18.967" v="790" actId="20577"/>
        <pc:sldMkLst>
          <pc:docMk/>
          <pc:sldMk cId="3428461463" sldId="285"/>
        </pc:sldMkLst>
        <pc:spChg chg="mod">
          <ac:chgData name="Manatap" userId="917c9600df60b3e3" providerId="LiveId" clId="{E9012300-D08F-4B8C-A53B-74B21095D474}" dt="2021-02-07T02:57:48.558" v="753" actId="20577"/>
          <ac:spMkLst>
            <pc:docMk/>
            <pc:sldMk cId="3428461463" sldId="285"/>
            <ac:spMk id="2" creationId="{1058E644-5930-4A10-AC21-CF50F43D4139}"/>
          </ac:spMkLst>
        </pc:spChg>
        <pc:spChg chg="mod">
          <ac:chgData name="Manatap" userId="917c9600df60b3e3" providerId="LiveId" clId="{E9012300-D08F-4B8C-A53B-74B21095D474}" dt="2021-02-07T02:58:18.967" v="790" actId="20577"/>
          <ac:spMkLst>
            <pc:docMk/>
            <pc:sldMk cId="3428461463" sldId="285"/>
            <ac:spMk id="3" creationId="{F608932A-A4CE-4E7B-8634-8639DEFF8CEE}"/>
          </ac:spMkLst>
        </pc:spChg>
      </pc:sldChg>
      <pc:sldChg chg="modSp new mod">
        <pc:chgData name="Manatap" userId="917c9600df60b3e3" providerId="LiveId" clId="{E9012300-D08F-4B8C-A53B-74B21095D474}" dt="2021-02-07T02:58:32.823" v="794" actId="20577"/>
        <pc:sldMkLst>
          <pc:docMk/>
          <pc:sldMk cId="792705623" sldId="286"/>
        </pc:sldMkLst>
        <pc:spChg chg="mod">
          <ac:chgData name="Manatap" userId="917c9600df60b3e3" providerId="LiveId" clId="{E9012300-D08F-4B8C-A53B-74B21095D474}" dt="2021-02-07T02:58:32.823" v="794" actId="20577"/>
          <ac:spMkLst>
            <pc:docMk/>
            <pc:sldMk cId="792705623" sldId="286"/>
            <ac:spMk id="2" creationId="{338FC87A-2DE1-4BE6-9672-531E89F455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="" xmlns:a16="http://schemas.microsoft.com/office/drawing/2014/main" id="{9E88FF8D-91E5-496A-905D-47B18F1C4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Development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941E02D2-48C0-448A-BBA2-A7F9A1B25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2800" smtClean="0">
                <a:solidFill>
                  <a:schemeClr val="bg1"/>
                </a:solidFill>
              </a:rPr>
              <a:t>11 </a:t>
            </a:r>
            <a:r>
              <a:rPr lang="en-US" sz="2800" dirty="0" err="1">
                <a:solidFill>
                  <a:schemeClr val="bg1"/>
                </a:solidFill>
              </a:rPr>
              <a:t>Interaksi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Manusia</a:t>
            </a:r>
            <a:r>
              <a:rPr lang="en-US" sz="2800" dirty="0">
                <a:solidFill>
                  <a:schemeClr val="bg1"/>
                </a:solidFill>
              </a:rPr>
              <a:t> dan </a:t>
            </a:r>
            <a:r>
              <a:rPr lang="en-US" sz="2800" dirty="0" err="1">
                <a:solidFill>
                  <a:schemeClr val="bg1"/>
                </a:solidFill>
              </a:rPr>
              <a:t>Komputer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Zyad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Rusdi</a:t>
            </a:r>
            <a:r>
              <a:rPr lang="en-US" sz="2200" dirty="0">
                <a:solidFill>
                  <a:schemeClr val="bg1"/>
                </a:solidFill>
              </a:rPr>
              <a:t>, S.T., M.T.</a:t>
            </a: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3C7948-528D-4BB7-B39C-17666D5F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Faktor</a:t>
            </a:r>
            <a:r>
              <a:rPr lang="en-US" dirty="0"/>
              <a:t> Multimedia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57A034-23CF-4624-81EA-1C9758C08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multimedia,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dan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dimengerti</a:t>
            </a:r>
            <a:r>
              <a:rPr lang="en-US" dirty="0"/>
              <a:t> oleh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anak-anak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memainkan</a:t>
            </a:r>
            <a:r>
              <a:rPr lang="en-US" dirty="0"/>
              <a:t> game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multimedia di </a:t>
            </a:r>
            <a:r>
              <a:rPr lang="en-US" dirty="0" err="1"/>
              <a:t>dalamnya</a:t>
            </a:r>
            <a:r>
              <a:rPr lang="en-US" dirty="0"/>
              <a:t> (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suara</a:t>
            </a:r>
            <a:r>
              <a:rPr lang="en-US" dirty="0"/>
              <a:t>, </a:t>
            </a:r>
            <a:r>
              <a:rPr lang="en-US" dirty="0" err="1"/>
              <a:t>teks</a:t>
            </a:r>
            <a:r>
              <a:rPr lang="en-US" dirty="0"/>
              <a:t>,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dsb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726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E23143-B553-4F1B-8E29-93BB1E2E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Antropologi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3A6D99-98F3-41DF-A515-64D138AE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antropologi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yang </a:t>
            </a:r>
            <a:r>
              <a:rPr lang="en-US" dirty="0" err="1"/>
              <a:t>masingmasing</a:t>
            </a:r>
            <a:r>
              <a:rPr lang="en-US" dirty="0"/>
              <a:t> </a:t>
            </a:r>
            <a:r>
              <a:rPr lang="en-US" dirty="0" err="1"/>
              <a:t>anggotanya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masingmasing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 : Perusahaan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televisi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100 </a:t>
            </a:r>
            <a:r>
              <a:rPr lang="en-US" dirty="0" err="1"/>
              <a:t>karyawan</a:t>
            </a:r>
            <a:r>
              <a:rPr lang="en-US" dirty="0"/>
              <a:t> . </a:t>
            </a:r>
            <a:r>
              <a:rPr lang="en-US" dirty="0" err="1"/>
              <a:t>Bagaimana</a:t>
            </a:r>
            <a:r>
              <a:rPr lang="en-US" dirty="0"/>
              <a:t> masing-masing </a:t>
            </a:r>
            <a:r>
              <a:rPr lang="en-US" dirty="0" err="1"/>
              <a:t>individu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tsb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,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masa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1037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1B5D71-AED3-4A7D-9E5C-26A806A7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Ergonomik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DE6105-792C-4ECE-B7A9-3FBD7244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Ergonomik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nyaman</a:t>
            </a:r>
            <a:r>
              <a:rPr lang="en-US" dirty="0"/>
              <a:t>.</a:t>
            </a:r>
          </a:p>
          <a:p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bekerja</a:t>
            </a:r>
            <a:r>
              <a:rPr lang="en-US" dirty="0"/>
              <a:t> di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menghabiskan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lama.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meja</a:t>
            </a:r>
            <a:r>
              <a:rPr lang="en-US" dirty="0"/>
              <a:t>, </a:t>
            </a:r>
            <a:r>
              <a:rPr lang="en-US" dirty="0" err="1"/>
              <a:t>kursi</a:t>
            </a:r>
            <a:r>
              <a:rPr lang="en-US" dirty="0"/>
              <a:t>, monitor, keyboard, mouse, </a:t>
            </a:r>
            <a:r>
              <a:rPr lang="en-US" dirty="0" err="1"/>
              <a:t>posisi</a:t>
            </a:r>
            <a:r>
              <a:rPr lang="en-US" dirty="0"/>
              <a:t> duduk,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cahaya</a:t>
            </a:r>
            <a:r>
              <a:rPr lang="en-US" dirty="0"/>
              <a:t>, </a:t>
            </a:r>
            <a:r>
              <a:rPr lang="en-US" dirty="0" err="1"/>
              <a:t>kebersihan</a:t>
            </a:r>
            <a:r>
              <a:rPr lang="en-US" dirty="0"/>
              <a:t> dan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lain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dan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digunakannya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4713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30C0CD-5DF9-4AEC-85FB-DB3F02F0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Sosiologi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5076F8-B8A5-4455-8C31-0E44BC61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Pada IMK, </a:t>
            </a:r>
            <a:r>
              <a:rPr lang="en-US" dirty="0" err="1"/>
              <a:t>sosiologi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. </a:t>
            </a:r>
          </a:p>
          <a:p>
            <a:r>
              <a:rPr lang="en-US" dirty="0"/>
              <a:t>Pada </a:t>
            </a:r>
            <a:r>
              <a:rPr lang="en-US" dirty="0" err="1"/>
              <a:t>intinya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8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C3D78C-960D-4367-9004-568CD59E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Faktor</a:t>
            </a:r>
            <a:r>
              <a:rPr lang="en-US" dirty="0"/>
              <a:t> Teknik </a:t>
            </a:r>
            <a:r>
              <a:rPr lang="en-US" dirty="0" err="1"/>
              <a:t>Penulisan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976482-AAC9-487A-8841-9CBB3D7EE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(program)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petunjuk</a:t>
            </a:r>
            <a:r>
              <a:rPr lang="en-US" dirty="0"/>
              <a:t> manual agar orang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orang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9426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995099-73D5-4C30-A27C-7B748FD3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Matematika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A5DF29-8897-4AF8-A61F-7F84CD1A1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(software) </a:t>
            </a:r>
            <a:r>
              <a:rPr lang="en-US" dirty="0" err="1"/>
              <a:t>haruslah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. </a:t>
            </a:r>
          </a:p>
          <a:p>
            <a:r>
              <a:rPr lang="en-US" dirty="0"/>
              <a:t>Jika software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oleh </a:t>
            </a:r>
            <a:r>
              <a:rPr lang="en-US" dirty="0" err="1"/>
              <a:t>semua</a:t>
            </a:r>
            <a:r>
              <a:rPr lang="en-US" dirty="0"/>
              <a:t> orang, </a:t>
            </a:r>
            <a:r>
              <a:rPr lang="en-US" dirty="0" err="1"/>
              <a:t>baik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pakar</a:t>
            </a:r>
            <a:r>
              <a:rPr lang="en-US" dirty="0"/>
              <a:t>,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hitungan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software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disukai</a:t>
            </a:r>
            <a:r>
              <a:rPr lang="en-US" dirty="0"/>
              <a:t> oleh </a:t>
            </a:r>
            <a:r>
              <a:rPr lang="en-US" dirty="0" err="1"/>
              <a:t>banyak</a:t>
            </a:r>
            <a:r>
              <a:rPr lang="en-US" dirty="0"/>
              <a:t> orang.</a:t>
            </a:r>
          </a:p>
        </p:txBody>
      </p:sp>
    </p:spTree>
    <p:extLst>
      <p:ext uri="{BB962C8B-B14F-4D97-AF65-F5344CB8AC3E}">
        <p14:creationId xmlns:p14="http://schemas.microsoft.com/office/powerpoint/2010/main" val="1377889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A8BB8B-E511-4249-8DE7-B480568D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59AB05-F6E8-4C17-917B-36A94BBF0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Persaingan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ketat</a:t>
            </a:r>
            <a:r>
              <a:rPr lang="en-US" dirty="0"/>
              <a:t>,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produsen</a:t>
            </a:r>
            <a:r>
              <a:rPr lang="en-US" dirty="0"/>
              <a:t> software/hardware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7230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26F931-EF6B-4E7D-AE54-2A94E5C2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Manusia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C5E50C-D16A-4CA7-B645-AADCB8340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dipandang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1. Informasi </a:t>
            </a:r>
            <a:r>
              <a:rPr lang="en-US" dirty="0" err="1"/>
              <a:t>diterima</a:t>
            </a:r>
            <a:r>
              <a:rPr lang="en-US" dirty="0"/>
              <a:t> dan </a:t>
            </a:r>
            <a:r>
              <a:rPr lang="en-US" dirty="0" err="1"/>
              <a:t>ditanggapi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proses input-output.</a:t>
            </a:r>
          </a:p>
          <a:p>
            <a:pPr lvl="1"/>
            <a:r>
              <a:rPr lang="en-US" dirty="0"/>
              <a:t>2. Informasi </a:t>
            </a:r>
            <a:r>
              <a:rPr lang="en-US" dirty="0" err="1"/>
              <a:t>disimpan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ingatan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3. Informasi </a:t>
            </a:r>
            <a:r>
              <a:rPr lang="en-US" dirty="0" err="1"/>
              <a:t>diproses</a:t>
            </a:r>
            <a:r>
              <a:rPr lang="en-US" dirty="0"/>
              <a:t> dan </a:t>
            </a:r>
            <a:r>
              <a:rPr lang="en-US" dirty="0" err="1"/>
              <a:t>diaplikasikan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5291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26F931-EF6B-4E7D-AE54-2A94E5C2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Manusia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C5E50C-D16A-4CA7-B645-AADCB8340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Proses </a:t>
            </a:r>
            <a:r>
              <a:rPr lang="en-US" dirty="0" err="1"/>
              <a:t>pemasukan</a:t>
            </a:r>
            <a:r>
              <a:rPr lang="en-US" dirty="0"/>
              <a:t> dan </a:t>
            </a:r>
            <a:r>
              <a:rPr lang="en-US" dirty="0" err="1"/>
              <a:t>pengeluaran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pada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vision(</a:t>
            </a:r>
            <a:r>
              <a:rPr lang="en-US" dirty="0" err="1"/>
              <a:t>pandangan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1. </a:t>
            </a:r>
            <a:r>
              <a:rPr lang="en-US" dirty="0" err="1"/>
              <a:t>Pemasukan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stimulus.</a:t>
            </a:r>
          </a:p>
          <a:p>
            <a:pPr lvl="1"/>
            <a:r>
              <a:rPr lang="en-US" dirty="0"/>
              <a:t>2. </a:t>
            </a:r>
            <a:r>
              <a:rPr lang="en-US" dirty="0" err="1"/>
              <a:t>Pengelolaan</a:t>
            </a:r>
            <a:r>
              <a:rPr lang="en-US" dirty="0"/>
              <a:t> dan </a:t>
            </a:r>
            <a:r>
              <a:rPr lang="en-US" dirty="0" err="1"/>
              <a:t>interpretasi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stimulus.</a:t>
            </a:r>
          </a:p>
        </p:txBody>
      </p:sp>
    </p:spTree>
    <p:extLst>
      <p:ext uri="{BB962C8B-B14F-4D97-AF65-F5344CB8AC3E}">
        <p14:creationId xmlns:p14="http://schemas.microsoft.com/office/powerpoint/2010/main" val="455424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26F931-EF6B-4E7D-AE54-2A94E5C2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Manusia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C5E50C-D16A-4CA7-B645-AADCB8340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Alat </a:t>
            </a:r>
            <a:r>
              <a:rPr lang="en-US" dirty="0" err="1"/>
              <a:t>fisik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visi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. Proses yang </a:t>
            </a:r>
            <a:r>
              <a:rPr lang="en-US" dirty="0" err="1"/>
              <a:t>terjadi</a:t>
            </a:r>
            <a:r>
              <a:rPr lang="en-US" dirty="0"/>
              <a:t> pada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visi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penerimaan</a:t>
            </a:r>
            <a:r>
              <a:rPr lang="en-US" dirty="0"/>
              <a:t> </a:t>
            </a:r>
            <a:r>
              <a:rPr lang="en-US" dirty="0" err="1"/>
              <a:t>cahaya</a:t>
            </a:r>
            <a:r>
              <a:rPr lang="en-US" dirty="0"/>
              <a:t> yang </a:t>
            </a:r>
            <a:r>
              <a:rPr lang="en-US" dirty="0" err="1"/>
              <a:t>ditransformasikan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elektrik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Cahaya</a:t>
            </a:r>
            <a:r>
              <a:rPr lang="en-US" dirty="0"/>
              <a:t> </a:t>
            </a:r>
            <a:r>
              <a:rPr lang="en-US" dirty="0" err="1"/>
              <a:t>memantul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objek-objek</a:t>
            </a:r>
            <a:r>
              <a:rPr lang="en-US" dirty="0"/>
              <a:t> yang </a:t>
            </a:r>
            <a:r>
              <a:rPr lang="en-US" dirty="0" err="1"/>
              <a:t>dipandang</a:t>
            </a:r>
            <a:r>
              <a:rPr lang="en-US" dirty="0"/>
              <a:t> dan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difokuskan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terbalik</a:t>
            </a:r>
            <a:r>
              <a:rPr lang="en-US" dirty="0"/>
              <a:t> pada retina. </a:t>
            </a:r>
          </a:p>
          <a:p>
            <a:pPr lvl="1"/>
            <a:r>
              <a:rPr lang="en-US" dirty="0"/>
              <a:t>Retina </a:t>
            </a:r>
            <a:r>
              <a:rPr lang="en-US" dirty="0" err="1"/>
              <a:t>mengandung</a:t>
            </a:r>
            <a:r>
              <a:rPr lang="en-US" dirty="0"/>
              <a:t> rod(organ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batang</a:t>
            </a:r>
            <a:r>
              <a:rPr lang="en-US" dirty="0"/>
              <a:t>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</a:t>
            </a:r>
            <a:r>
              <a:rPr lang="en-US" dirty="0" err="1"/>
              <a:t>cahaya</a:t>
            </a:r>
            <a:r>
              <a:rPr lang="en-US" dirty="0"/>
              <a:t> </a:t>
            </a:r>
            <a:r>
              <a:rPr lang="en-US" dirty="0" err="1"/>
              <a:t>lemah</a:t>
            </a:r>
            <a:r>
              <a:rPr lang="en-US" dirty="0"/>
              <a:t> dan cone (organ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kerucut</a:t>
            </a:r>
            <a:r>
              <a:rPr lang="en-US" dirty="0"/>
              <a:t>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</a:t>
            </a:r>
            <a:r>
              <a:rPr lang="en-US" dirty="0" err="1"/>
              <a:t>berwarna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Sel</a:t>
            </a:r>
            <a:r>
              <a:rPr lang="en-US" dirty="0"/>
              <a:t> ganglion (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syaraf</a:t>
            </a:r>
            <a:r>
              <a:rPr lang="en-US" dirty="0"/>
              <a:t>)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dan </a:t>
            </a:r>
            <a:r>
              <a:rPr lang="en-US" dirty="0" err="1"/>
              <a:t>pergerakan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292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EB4750-9DD2-48C8-8458-75EA6DF1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– </a:t>
            </a:r>
            <a:r>
              <a:rPr lang="en-US" dirty="0" err="1"/>
              <a:t>Komputer</a:t>
            </a:r>
            <a:r>
              <a:rPr lang="en-US" dirty="0"/>
              <a:t> / IMK</a:t>
            </a:r>
            <a:br>
              <a:rPr lang="en-US" dirty="0"/>
            </a:br>
            <a:r>
              <a:rPr lang="en-US" dirty="0"/>
              <a:t>Human Computer Interaction / HCI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EE4CB8-C42F-4AD4-A9DB-1B3A8B3D9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disiplin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yang </a:t>
            </a:r>
            <a:r>
              <a:rPr lang="en-US" dirty="0" err="1"/>
              <a:t>mengkaji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Sistem</a:t>
            </a:r>
            <a:r>
              <a:rPr lang="en-US" dirty="0"/>
              <a:t> pada </a:t>
            </a:r>
            <a:r>
              <a:rPr lang="en-US" dirty="0" err="1"/>
              <a:t>komputer</a:t>
            </a:r>
            <a:endParaRPr lang="en-US" dirty="0"/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seharihari</a:t>
            </a:r>
            <a:r>
              <a:rPr lang="en-US" dirty="0"/>
              <a:t> : </a:t>
            </a:r>
            <a:r>
              <a:rPr lang="en-US" dirty="0" err="1"/>
              <a:t>kendaraan</a:t>
            </a:r>
            <a:r>
              <a:rPr lang="en-US" dirty="0"/>
              <a:t>,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tangga</a:t>
            </a:r>
            <a:r>
              <a:rPr lang="en-US" dirty="0"/>
              <a:t> dan </a:t>
            </a:r>
            <a:r>
              <a:rPr lang="en-US" dirty="0" err="1"/>
              <a:t>sebagainya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681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FD45C9-CE2F-46E6-9C5C-5645D54F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AA3ABD-F047-47B2-A59B-E698C8306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perantaraan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program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dan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 err="1"/>
              <a:t>Atau</a:t>
            </a:r>
            <a:r>
              <a:rPr lang="en-US" dirty="0"/>
              <a:t>,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yang </a:t>
            </a:r>
            <a:r>
              <a:rPr lang="en-US" dirty="0" err="1"/>
              <a:t>menerima</a:t>
            </a:r>
            <a:r>
              <a:rPr lang="en-US" dirty="0"/>
              <a:t> input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dan </a:t>
            </a:r>
            <a:r>
              <a:rPr lang="en-US" dirty="0" err="1"/>
              <a:t>menghasilkan</a:t>
            </a:r>
            <a:r>
              <a:rPr lang="en-US" dirty="0"/>
              <a:t> output.</a:t>
            </a:r>
          </a:p>
        </p:txBody>
      </p:sp>
    </p:spTree>
    <p:extLst>
      <p:ext uri="{BB962C8B-B14F-4D97-AF65-F5344CB8AC3E}">
        <p14:creationId xmlns:p14="http://schemas.microsoft.com/office/powerpoint/2010/main" val="3189690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FD45C9-CE2F-46E6-9C5C-5645D54F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AA3ABD-F047-47B2-A59B-E698C8306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prosesor</a:t>
            </a:r>
            <a:r>
              <a:rPr lang="en-US" dirty="0"/>
              <a:t>, </a:t>
            </a:r>
            <a:r>
              <a:rPr lang="en-US" dirty="0" err="1"/>
              <a:t>memori</a:t>
            </a:r>
            <a:r>
              <a:rPr lang="en-US" dirty="0"/>
              <a:t> I/O.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program. </a:t>
            </a:r>
          </a:p>
          <a:p>
            <a:r>
              <a:rPr lang="en-US" dirty="0"/>
              <a:t>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disimpan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. CPU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55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FD45C9-CE2F-46E6-9C5C-5645D54F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Interaksi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AA3ABD-F047-47B2-A59B-E698C8306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user dan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</a:t>
            </a:r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menerjemahkan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 oleh user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user dan computer </a:t>
            </a:r>
            <a:r>
              <a:rPr lang="en-US" dirty="0" err="1"/>
              <a:t>dijembatanai</a:t>
            </a:r>
            <a:r>
              <a:rPr lang="en-US" dirty="0"/>
              <a:t> oleh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(user interface)</a:t>
            </a:r>
          </a:p>
        </p:txBody>
      </p:sp>
    </p:spTree>
    <p:extLst>
      <p:ext uri="{BB962C8B-B14F-4D97-AF65-F5344CB8AC3E}">
        <p14:creationId xmlns:p14="http://schemas.microsoft.com/office/powerpoint/2010/main" val="2351176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58E644-5930-4A10-AC21-CF50F43D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08932A-A4CE-4E7B-8634-8639DEFF8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Bagian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dikendalikan</a:t>
            </a:r>
            <a:r>
              <a:rPr lang="en-US" dirty="0"/>
              <a:t> oleh user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dan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fungsifungsi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juga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elemenelemen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sistem,elemen-elemen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dan juga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536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58E644-5930-4A10-AC21-CF50F43D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08932A-A4CE-4E7B-8634-8639DEFF8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pengguna,memiliki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piranti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(keyboard, mouse,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piranti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(</a:t>
            </a:r>
            <a:r>
              <a:rPr lang="en-US" dirty="0" err="1"/>
              <a:t>monitor,printer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(</a:t>
            </a:r>
            <a:r>
              <a:rPr lang="en-US" dirty="0" err="1"/>
              <a:t>gerakan</a:t>
            </a:r>
            <a:r>
              <a:rPr lang="en-US" dirty="0"/>
              <a:t> mouse, </a:t>
            </a:r>
            <a:r>
              <a:rPr lang="en-US" dirty="0" err="1"/>
              <a:t>sentuhan</a:t>
            </a:r>
            <a:r>
              <a:rPr lang="en-US" dirty="0"/>
              <a:t> keyboard)</a:t>
            </a:r>
          </a:p>
          <a:p>
            <a:pPr lvl="1"/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(</a:t>
            </a:r>
            <a:r>
              <a:rPr lang="en-US" dirty="0" err="1"/>
              <a:t>grafik</a:t>
            </a:r>
            <a:r>
              <a:rPr lang="en-US" dirty="0"/>
              <a:t>, </a:t>
            </a:r>
            <a:r>
              <a:rPr lang="en-US" dirty="0" err="1"/>
              <a:t>bunyi</a:t>
            </a:r>
            <a:r>
              <a:rPr lang="en-US" dirty="0"/>
              <a:t>, tulisan)</a:t>
            </a:r>
          </a:p>
          <a:p>
            <a:r>
              <a:rPr lang="en-US" dirty="0"/>
              <a:t>Peran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kedayagunaan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. Dan </a:t>
            </a:r>
            <a:r>
              <a:rPr lang="en-US" dirty="0" err="1"/>
              <a:t>pembangunannya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proses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1544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58E644-5930-4A10-AC21-CF50F43D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08932A-A4CE-4E7B-8634-8639DEFF8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Piranti</a:t>
            </a:r>
            <a:r>
              <a:rPr lang="en-US" dirty="0"/>
              <a:t> Bantu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software yang </a:t>
            </a:r>
            <a:r>
              <a:rPr lang="en-US" dirty="0" err="1"/>
              <a:t>menghubungkan</a:t>
            </a:r>
            <a:r>
              <a:rPr lang="en-US" dirty="0"/>
              <a:t>.</a:t>
            </a:r>
          </a:p>
          <a:p>
            <a:r>
              <a:rPr lang="en-US" dirty="0"/>
              <a:t>Bahasa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dan </a:t>
            </a:r>
            <a:r>
              <a:rPr lang="en-US" dirty="0" err="1"/>
              <a:t>diterjemahkan</a:t>
            </a:r>
            <a:r>
              <a:rPr lang="en-US" dirty="0"/>
              <a:t> oleh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/ </a:t>
            </a:r>
            <a:r>
              <a:rPr lang="en-US" dirty="0" err="1"/>
              <a:t>bhs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254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58E644-5930-4A10-AC21-CF50F43D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Paradigma</a:t>
            </a:r>
            <a:r>
              <a:rPr lang="en-US" dirty="0"/>
              <a:t> dan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Interaksi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08932A-A4CE-4E7B-8634-8639DEFF8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interaktif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domain </a:t>
            </a:r>
            <a:r>
              <a:rPr lang="en-US" dirty="0" err="1"/>
              <a:t>aplikasi</a:t>
            </a:r>
            <a:r>
              <a:rPr lang="en-US" dirty="0"/>
              <a:t>. </a:t>
            </a:r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didayagunakan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1.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2.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mendemonstrasikan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system </a:t>
            </a:r>
            <a:r>
              <a:rPr lang="en-US" dirty="0" err="1"/>
              <a:t>interaksi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0327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58E644-5930-4A10-AC21-CF50F43D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Paradigma</a:t>
            </a:r>
            <a:r>
              <a:rPr lang="en-US" dirty="0"/>
              <a:t> dan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Interaksi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08932A-A4CE-4E7B-8634-8639DEFF8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.</a:t>
            </a:r>
          </a:p>
          <a:p>
            <a:r>
              <a:rPr lang="en-US" dirty="0"/>
              <a:t>1.Paradigma</a:t>
            </a:r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yang </a:t>
            </a:r>
            <a:r>
              <a:rPr lang="en-US" dirty="0" err="1"/>
              <a:t>berhasil</a:t>
            </a:r>
            <a:r>
              <a:rPr lang="en-US" dirty="0"/>
              <a:t> pada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diyakini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/>
              <a:t>2. </a:t>
            </a:r>
            <a:r>
              <a:rPr lang="en-US" dirty="0" err="1"/>
              <a:t>Prinsip</a:t>
            </a:r>
            <a:endParaRPr lang="en-US" dirty="0"/>
          </a:p>
          <a:p>
            <a:pPr lvl="1"/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psikologi</a:t>
            </a:r>
            <a:r>
              <a:rPr lang="en-US" dirty="0"/>
              <a:t>, </a:t>
            </a:r>
            <a:r>
              <a:rPr lang="en-US" dirty="0" err="1"/>
              <a:t>komputasi</a:t>
            </a:r>
            <a:r>
              <a:rPr lang="en-US" dirty="0"/>
              <a:t> dan </a:t>
            </a:r>
            <a:r>
              <a:rPr lang="en-US" dirty="0" err="1"/>
              <a:t>sosiologi</a:t>
            </a:r>
            <a:r>
              <a:rPr lang="en-US" dirty="0"/>
              <a:t>, yang </a:t>
            </a:r>
            <a:r>
              <a:rPr lang="en-US" dirty="0" err="1"/>
              <a:t>mengarahkan</a:t>
            </a:r>
            <a:r>
              <a:rPr lang="en-US" dirty="0"/>
              <a:t> pada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dan </a:t>
            </a:r>
            <a:r>
              <a:rPr lang="en-US" dirty="0" err="1"/>
              <a:t>evolusi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0233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58E644-5930-4A10-AC21-CF50F43D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Paradigma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08932A-A4CE-4E7B-8634-8639DEFF8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Time Sharing</a:t>
            </a:r>
          </a:p>
          <a:p>
            <a:r>
              <a:rPr lang="en-US" dirty="0"/>
              <a:t>2. Video Display Units</a:t>
            </a:r>
          </a:p>
          <a:p>
            <a:r>
              <a:rPr lang="en-US" dirty="0"/>
              <a:t>3. Programming toolkits</a:t>
            </a:r>
          </a:p>
          <a:p>
            <a:r>
              <a:rPr lang="en-US" dirty="0"/>
              <a:t>4. Personal Computing</a:t>
            </a:r>
          </a:p>
          <a:p>
            <a:r>
              <a:rPr lang="en-US" dirty="0"/>
              <a:t>5. Window System dan WIMP interface</a:t>
            </a:r>
          </a:p>
          <a:p>
            <a:r>
              <a:rPr lang="en-US" dirty="0"/>
              <a:t>6. Metaphor</a:t>
            </a:r>
          </a:p>
          <a:p>
            <a:r>
              <a:rPr lang="en-US" dirty="0"/>
              <a:t>7. Direct Manipulation</a:t>
            </a:r>
          </a:p>
          <a:p>
            <a:r>
              <a:rPr lang="en-US" dirty="0"/>
              <a:t>8. Hypertext.</a:t>
            </a:r>
          </a:p>
        </p:txBody>
      </p:sp>
    </p:spTree>
    <p:extLst>
      <p:ext uri="{BB962C8B-B14F-4D97-AF65-F5344CB8AC3E}">
        <p14:creationId xmlns:p14="http://schemas.microsoft.com/office/powerpoint/2010/main" val="18109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58E644-5930-4A10-AC21-CF50F43D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5"/>
            <a:ext cx="10515600" cy="1325563"/>
          </a:xfrm>
        </p:spPr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Paradigma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08932A-A4CE-4E7B-8634-8639DEFF8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138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1. Time Sharing</a:t>
            </a:r>
          </a:p>
          <a:p>
            <a:pPr lvl="1"/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user,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r>
              <a:rPr lang="en-US" dirty="0"/>
              <a:t>2. Video Display Units</a:t>
            </a:r>
          </a:p>
          <a:p>
            <a:pPr lvl="1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memvisualisasikan</a:t>
            </a:r>
            <a:r>
              <a:rPr lang="en-US" dirty="0"/>
              <a:t> dan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dan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memvisualisasikan</a:t>
            </a:r>
            <a:r>
              <a:rPr lang="en-US" dirty="0"/>
              <a:t> </a:t>
            </a:r>
            <a:r>
              <a:rPr lang="en-US" dirty="0" err="1"/>
              <a:t>abstraksi</a:t>
            </a:r>
            <a:r>
              <a:rPr lang="en-US" dirty="0"/>
              <a:t> data.</a:t>
            </a:r>
          </a:p>
          <a:p>
            <a:r>
              <a:rPr lang="en-US" dirty="0"/>
              <a:t>3. Programming toolkits</a:t>
            </a:r>
          </a:p>
          <a:p>
            <a:pPr lvl="1"/>
            <a:r>
              <a:rPr lang="en-US" dirty="0"/>
              <a:t>Alat bantu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pemrogram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produktivitasnya</a:t>
            </a:r>
            <a:r>
              <a:rPr lang="en-US" dirty="0"/>
              <a:t>.</a:t>
            </a:r>
          </a:p>
          <a:p>
            <a:r>
              <a:rPr lang="en-US" dirty="0"/>
              <a:t>4. Personal computing</a:t>
            </a:r>
          </a:p>
          <a:p>
            <a:pPr lvl="1"/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berukuran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yang powerful, yang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0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9EF160-4CCB-402D-9B6F-39B92580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Peran Utama IMK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CA06DA-332D-4515-8BAF-82AC6E47D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aman</a:t>
            </a:r>
            <a:r>
              <a:rPr lang="en-US" dirty="0"/>
              <a:t>, </a:t>
            </a:r>
            <a:r>
              <a:rPr lang="en-US" dirty="0" err="1"/>
              <a:t>efektif</a:t>
            </a:r>
            <a:r>
              <a:rPr lang="en-US" dirty="0"/>
              <a:t> dan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Model IMK </a:t>
            </a:r>
            <a:r>
              <a:rPr lang="en-US" dirty="0" err="1"/>
              <a:t>melibatkan</a:t>
            </a:r>
            <a:r>
              <a:rPr lang="en-US" dirty="0"/>
              <a:t> 3 </a:t>
            </a:r>
            <a:r>
              <a:rPr lang="en-US" dirty="0" err="1"/>
              <a:t>komponen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Pengguna</a:t>
            </a:r>
            <a:endParaRPr lang="en-US" dirty="0"/>
          </a:p>
          <a:p>
            <a:pPr lvl="1"/>
            <a:r>
              <a:rPr lang="en-US" dirty="0" err="1"/>
              <a:t>Interaksi</a:t>
            </a:r>
            <a:endParaRPr lang="en-US" dirty="0"/>
          </a:p>
          <a:p>
            <a:pPr lvl="1"/>
            <a:r>
              <a:rPr lang="en-US" dirty="0" err="1"/>
              <a:t>Sistem</a:t>
            </a:r>
            <a:endParaRPr lang="en-US" dirty="0"/>
          </a:p>
          <a:p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IMK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(usability) :</a:t>
            </a:r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US" dirty="0"/>
          </a:p>
          <a:p>
            <a:pPr lvl="1"/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pPr lvl="1"/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dipelajari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90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58E644-5930-4A10-AC21-CF50F43D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Prinsip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08932A-A4CE-4E7B-8634-8639DEFF8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Prinsip</a:t>
            </a:r>
            <a:r>
              <a:rPr lang="en-US" dirty="0"/>
              <a:t>,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r>
              <a:rPr lang="en-US" dirty="0" err="1"/>
              <a:t>Pendayagunaan</a:t>
            </a:r>
            <a:r>
              <a:rPr lang="en-US" dirty="0"/>
              <a:t>, </a:t>
            </a:r>
            <a:r>
              <a:rPr lang="en-US" dirty="0" err="1"/>
              <a:t>dipengaruhi</a:t>
            </a:r>
            <a:r>
              <a:rPr lang="en-US" dirty="0"/>
              <a:t> oleh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1. Learnability</a:t>
            </a:r>
          </a:p>
          <a:p>
            <a:pPr lvl="2"/>
            <a:r>
              <a:rPr lang="en-US" dirty="0" err="1"/>
              <a:t>Kemudahan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user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performance yang </a:t>
            </a:r>
            <a:r>
              <a:rPr lang="en-US" dirty="0" err="1"/>
              <a:t>maksimal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2. Flexibility </a:t>
            </a:r>
          </a:p>
          <a:p>
            <a:pPr lvl="2"/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user dan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bertukar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3. Robustness </a:t>
            </a:r>
          </a:p>
          <a:p>
            <a:pPr lvl="2"/>
            <a:r>
              <a:rPr lang="en-US" dirty="0"/>
              <a:t>Tingkat </a:t>
            </a:r>
            <a:r>
              <a:rPr lang="en-US" dirty="0" err="1"/>
              <a:t>dukungan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agar 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8461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8FC87A-2DE1-4BE6-9672-531E89F4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Q/A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779B0E-2475-45C6-91B3-9437A1EF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0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D107BB-816C-472D-B89B-D64B6DF8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Definisi dari Interaksi Manusia Komputer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CC17E2-5D29-4135-A280-6B5B0BE2A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Sekumpulan</a:t>
            </a:r>
            <a:r>
              <a:rPr lang="en-US" dirty="0"/>
              <a:t> proses, dialog dan </a:t>
            </a:r>
            <a:r>
              <a:rPr lang="en-US" dirty="0" err="1"/>
              <a:t>kegiatan</a:t>
            </a:r>
            <a:r>
              <a:rPr lang="en-US" dirty="0"/>
              <a:t> di mana </a:t>
            </a:r>
            <a:r>
              <a:rPr lang="en-US" dirty="0" err="1"/>
              <a:t>melaluinya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dan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disiplin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yang </a:t>
            </a:r>
            <a:r>
              <a:rPr lang="en-US" dirty="0" err="1"/>
              <a:t>menekankan</a:t>
            </a:r>
            <a:r>
              <a:rPr lang="en-US" dirty="0"/>
              <a:t> pada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, </a:t>
            </a:r>
            <a:r>
              <a:rPr lang="en-US" dirty="0" err="1"/>
              <a:t>evaluasi</a:t>
            </a:r>
            <a:r>
              <a:rPr lang="en-US" dirty="0"/>
              <a:t>, dan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interaktif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kegunaan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fenomenafenomena</a:t>
            </a:r>
            <a:r>
              <a:rPr lang="en-US" dirty="0"/>
              <a:t> di </a:t>
            </a:r>
            <a:r>
              <a:rPr lang="en-US" dirty="0" err="1"/>
              <a:t>sekitar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kerjanya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888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191B3C-1BCA-4F72-A7CB-A2C21803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Faktor-faktor</a:t>
            </a:r>
            <a:r>
              <a:rPr lang="en-US" dirty="0"/>
              <a:t> </a:t>
            </a:r>
            <a:r>
              <a:rPr lang="en-US" dirty="0" err="1"/>
              <a:t>Pendewasa</a:t>
            </a:r>
            <a:r>
              <a:rPr lang="en-US" dirty="0"/>
              <a:t> HCI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1BA36E-DE89-426D-9433-3FE49C08C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HCI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multidisiplin</a:t>
            </a:r>
            <a:r>
              <a:rPr lang="en-US" dirty="0"/>
              <a:t>,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mempengaruhinya</a:t>
            </a:r>
            <a:r>
              <a:rPr lang="en-US" dirty="0"/>
              <a:t>.</a:t>
            </a:r>
          </a:p>
          <a:p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yang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mendewasakan</a:t>
            </a:r>
            <a:r>
              <a:rPr lang="en-US" dirty="0"/>
              <a:t> dan </a:t>
            </a:r>
            <a:r>
              <a:rPr lang="en-US" dirty="0" err="1"/>
              <a:t>mengembangkan</a:t>
            </a:r>
            <a:r>
              <a:rPr lang="en-US" dirty="0"/>
              <a:t> IMK, </a:t>
            </a:r>
            <a:r>
              <a:rPr lang="en-US" dirty="0" err="1"/>
              <a:t>diantaranya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(artificial intelligence)</a:t>
            </a:r>
          </a:p>
          <a:p>
            <a:pPr lvl="1"/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(software engineering)</a:t>
            </a:r>
          </a:p>
          <a:p>
            <a:pPr lvl="1"/>
            <a:r>
              <a:rPr lang="en-US" dirty="0" err="1"/>
              <a:t>matematika</a:t>
            </a:r>
            <a:endParaRPr lang="en-US" dirty="0"/>
          </a:p>
          <a:p>
            <a:pPr lvl="1"/>
            <a:r>
              <a:rPr lang="en-US" dirty="0"/>
              <a:t>ergonomics</a:t>
            </a:r>
          </a:p>
          <a:p>
            <a:pPr lvl="1"/>
            <a:r>
              <a:rPr lang="en-US" dirty="0"/>
              <a:t>multimedia (graphic design)</a:t>
            </a:r>
          </a:p>
          <a:p>
            <a:pPr lvl="1"/>
            <a:r>
              <a:rPr lang="en-US" dirty="0"/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5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49F027-221A-4D34-A11D-3FF45997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6BD83E-D0D5-48A6-A118-1AAF4CA17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Instruksi-instruksi</a:t>
            </a:r>
            <a:r>
              <a:rPr lang="en-US" dirty="0"/>
              <a:t> yang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dan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endParaRPr lang="en-US" dirty="0"/>
          </a:p>
          <a:p>
            <a:pPr lvl="1"/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proporsional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dan </a:t>
            </a:r>
            <a:r>
              <a:rPr lang="en-US" dirty="0" err="1"/>
              <a:t>kegunaan</a:t>
            </a:r>
            <a:r>
              <a:rPr lang="en-US" dirty="0"/>
              <a:t> program.</a:t>
            </a:r>
          </a:p>
          <a:p>
            <a:r>
              <a:rPr lang="en-US" dirty="0" err="1"/>
              <a:t>Faktor</a:t>
            </a:r>
            <a:r>
              <a:rPr lang="en-US" dirty="0"/>
              <a:t> RPL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 yang </a:t>
            </a:r>
            <a:r>
              <a:rPr lang="en-US" dirty="0" err="1"/>
              <a:t>efektif</a:t>
            </a:r>
            <a:r>
              <a:rPr lang="en-US" dirty="0"/>
              <a:t>, </a:t>
            </a:r>
            <a:r>
              <a:rPr lang="en-US" dirty="0" err="1"/>
              <a:t>efisien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user friendly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yang </a:t>
            </a:r>
            <a:r>
              <a:rPr lang="en-US" dirty="0" err="1"/>
              <a:t>betul-betul</a:t>
            </a:r>
            <a:r>
              <a:rPr lang="en-US" dirty="0"/>
              <a:t> </a:t>
            </a:r>
            <a:r>
              <a:rPr lang="en-US" dirty="0" err="1"/>
              <a:t>diinginkan</a:t>
            </a:r>
            <a:r>
              <a:rPr lang="en-US" dirty="0"/>
              <a:t> oleh user. </a:t>
            </a:r>
          </a:p>
        </p:txBody>
      </p:sp>
    </p:spTree>
    <p:extLst>
      <p:ext uri="{BB962C8B-B14F-4D97-AF65-F5344CB8AC3E}">
        <p14:creationId xmlns:p14="http://schemas.microsoft.com/office/powerpoint/2010/main" val="154841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573791-35C0-4585-9BC2-CC885D9F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D5B91C-4D40-4DF8-BAC9-FEC25A4F0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bertujuan</a:t>
            </a:r>
            <a:r>
              <a:rPr lang="en-US" dirty="0"/>
              <a:t> agar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dan </a:t>
            </a:r>
            <a:r>
              <a:rPr lang="en-US" dirty="0" err="1"/>
              <a:t>sebaik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berpikir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,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dan </a:t>
            </a:r>
            <a:r>
              <a:rPr lang="en-US" dirty="0" err="1"/>
              <a:t>pembelajaran</a:t>
            </a:r>
            <a:r>
              <a:rPr lang="en-US" dirty="0"/>
              <a:t>.</a:t>
            </a:r>
          </a:p>
          <a:p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IMK,sehingga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tercipta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betul-betul</a:t>
            </a:r>
            <a:r>
              <a:rPr lang="en-US" dirty="0"/>
              <a:t> </a:t>
            </a:r>
            <a:r>
              <a:rPr lang="en-US" dirty="0" err="1"/>
              <a:t>menyerupai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piker </a:t>
            </a:r>
            <a:r>
              <a:rPr lang="en-US" dirty="0" err="1"/>
              <a:t>manusia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 : Robot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28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81678B-7DCF-4D44-AF87-E473C7E1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Linguistik</a:t>
            </a:r>
            <a:r>
              <a:rPr lang="en-US" dirty="0"/>
              <a:t> </a:t>
            </a:r>
            <a:r>
              <a:rPr lang="en-US" dirty="0" err="1"/>
              <a:t>Komputasional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175187-D7E1-4919-A16E-0599CD2AD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Peran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, agar user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kesalah</a:t>
            </a:r>
            <a:r>
              <a:rPr lang="en-US" dirty="0"/>
              <a:t> </a:t>
            </a:r>
            <a:r>
              <a:rPr lang="en-US" dirty="0" err="1"/>
              <a:t>pahaman</a:t>
            </a:r>
            <a:r>
              <a:rPr lang="en-US" dirty="0"/>
              <a:t>.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komposisi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dimengerti</a:t>
            </a:r>
            <a:r>
              <a:rPr lang="en-US" dirty="0"/>
              <a:t> oleh user.</a:t>
            </a:r>
          </a:p>
        </p:txBody>
      </p:sp>
    </p:spTree>
    <p:extLst>
      <p:ext uri="{BB962C8B-B14F-4D97-AF65-F5344CB8AC3E}">
        <p14:creationId xmlns:p14="http://schemas.microsoft.com/office/powerpoint/2010/main" val="207382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1A2FF6-6B05-4014-A51B-4955C336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Psikologi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F67347-DA76-4966-AF19-E67F6722A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psikologi</a:t>
            </a:r>
            <a:r>
              <a:rPr lang="en-US" dirty="0"/>
              <a:t> orang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software </a:t>
            </a:r>
            <a:r>
              <a:rPr lang="en-US" dirty="0" err="1"/>
              <a:t>sangatlah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IMK, </a:t>
            </a:r>
            <a:r>
              <a:rPr lang="en-US" dirty="0" err="1"/>
              <a:t>mengingat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user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dan </a:t>
            </a:r>
            <a:r>
              <a:rPr lang="en-US" dirty="0" err="1"/>
              <a:t>kelakuan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program,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siapa</a:t>
            </a:r>
            <a:r>
              <a:rPr lang="en-US" dirty="0"/>
              <a:t> target </a:t>
            </a:r>
            <a:r>
              <a:rPr lang="en-US" dirty="0" err="1"/>
              <a:t>pengguna</a:t>
            </a:r>
            <a:r>
              <a:rPr lang="en-US" dirty="0"/>
              <a:t> program</a:t>
            </a:r>
          </a:p>
          <a:p>
            <a:pPr lvl="1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nya</a:t>
            </a:r>
            <a:endParaRPr lang="en-US" dirty="0"/>
          </a:p>
          <a:p>
            <a:pPr lvl="1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program </a:t>
            </a:r>
            <a:r>
              <a:rPr lang="en-US" dirty="0" err="1"/>
              <a:t>lebih</a:t>
            </a:r>
            <a:r>
              <a:rPr lang="en-US" dirty="0"/>
              <a:t> user friendly.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6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D7016D51814348B2BE8A5AB783175B" ma:contentTypeVersion="10" ma:contentTypeDescription="Create a new document." ma:contentTypeScope="" ma:versionID="5387663db2e8b0bab0b5d1bd767f8c30">
  <xsd:schema xmlns:xsd="http://www.w3.org/2001/XMLSchema" xmlns:xs="http://www.w3.org/2001/XMLSchema" xmlns:p="http://schemas.microsoft.com/office/2006/metadata/properties" xmlns:ns2="1d6f5447-cc9c-4f5d-8212-abe2b6ccb6f6" xmlns:ns3="918268d5-6d76-4a48-8fa7-7fe56efe3808" targetNamespace="http://schemas.microsoft.com/office/2006/metadata/properties" ma:root="true" ma:fieldsID="8fdc0a7acd4246a084a667e6623617b8" ns2:_="" ns3:_="">
    <xsd:import namespace="1d6f5447-cc9c-4f5d-8212-abe2b6ccb6f6"/>
    <xsd:import namespace="918268d5-6d76-4a48-8fa7-7fe56efe38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f5447-cc9c-4f5d-8212-abe2b6ccb6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268d5-6d76-4a48-8fa7-7fe56efe380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9BE433-D3AD-4166-A476-DD81AAB3245C}"/>
</file>

<file path=customXml/itemProps2.xml><?xml version="1.0" encoding="utf-8"?>
<ds:datastoreItem xmlns:ds="http://schemas.openxmlformats.org/officeDocument/2006/customXml" ds:itemID="{46A01830-93E5-43F2-A79E-F53E6FE5FBC0}"/>
</file>

<file path=customXml/itemProps3.xml><?xml version="1.0" encoding="utf-8"?>
<ds:datastoreItem xmlns:ds="http://schemas.openxmlformats.org/officeDocument/2006/customXml" ds:itemID="{756783D5-3473-4831-9DEB-5642F1F67E20}"/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1417</Words>
  <Application>Microsoft Office PowerPoint</Application>
  <PresentationFormat>Widescreen</PresentationFormat>
  <Paragraphs>151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Software Development</vt:lpstr>
      <vt:lpstr>Interaksi Manusia – Komputer / IMK Human Computer Interaction / HCI</vt:lpstr>
      <vt:lpstr>Peran Utama IMK</vt:lpstr>
      <vt:lpstr>Definisi dari Interaksi Manusia Komputer</vt:lpstr>
      <vt:lpstr>Faktor-faktor Pendewasa HCI</vt:lpstr>
      <vt:lpstr>Faktor Rekayasa Perangkat Lunak</vt:lpstr>
      <vt:lpstr>Faktor Kecerdasan Buatan</vt:lpstr>
      <vt:lpstr>Faktor Linguistik Komputasional</vt:lpstr>
      <vt:lpstr>Faktor Psikologi</vt:lpstr>
      <vt:lpstr>Faktor Multimedia</vt:lpstr>
      <vt:lpstr>Faktor Antropologi</vt:lpstr>
      <vt:lpstr>Faktor Ergonomik</vt:lpstr>
      <vt:lpstr>Faktor Sosiologi</vt:lpstr>
      <vt:lpstr>Faktor Teknik Penulisan</vt:lpstr>
      <vt:lpstr>Faktor Matematika</vt:lpstr>
      <vt:lpstr>Faktor Bisnis</vt:lpstr>
      <vt:lpstr>Manusia</vt:lpstr>
      <vt:lpstr>Manusia</vt:lpstr>
      <vt:lpstr>Manusia</vt:lpstr>
      <vt:lpstr>Komputer</vt:lpstr>
      <vt:lpstr>Komputer</vt:lpstr>
      <vt:lpstr>Interaksi</vt:lpstr>
      <vt:lpstr>Antarmuka Pengguna</vt:lpstr>
      <vt:lpstr>Antarmuka Pengguna</vt:lpstr>
      <vt:lpstr>Antarmuka Pengguna</vt:lpstr>
      <vt:lpstr>Paradigma dan Prinsip Interaksi</vt:lpstr>
      <vt:lpstr>Paradigma dan Prinsip Interaksi</vt:lpstr>
      <vt:lpstr>Jenis Paradigma</vt:lpstr>
      <vt:lpstr>Jenis Paradigma</vt:lpstr>
      <vt:lpstr>Prinsip</vt:lpstr>
      <vt:lpstr>Q/A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OWNER</cp:lastModifiedBy>
  <cp:revision>15</cp:revision>
  <dcterms:created xsi:type="dcterms:W3CDTF">2020-06-08T01:30:48Z</dcterms:created>
  <dcterms:modified xsi:type="dcterms:W3CDTF">2021-04-29T02:58:22Z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0x01010084D7016D51814348B2BE8A5AB783175B</vt:lpwstr>
  </property>
</Properties>
</file>