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Times"/>
        <a:ea typeface="Times"/>
        <a:cs typeface="Times"/>
        <a:sym typeface="Time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Times"/>
        <a:ea typeface="Times"/>
        <a:cs typeface="Times"/>
        <a:sym typeface="Time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Times"/>
        <a:ea typeface="Times"/>
        <a:cs typeface="Times"/>
        <a:sym typeface="Time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Times"/>
        <a:ea typeface="Times"/>
        <a:cs typeface="Times"/>
        <a:sym typeface="Time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Times"/>
        <a:ea typeface="Times"/>
        <a:cs typeface="Times"/>
        <a:sym typeface="Times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Times"/>
        <a:ea typeface="Times"/>
        <a:cs typeface="Times"/>
        <a:sym typeface="Times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Times"/>
        <a:ea typeface="Times"/>
        <a:cs typeface="Times"/>
        <a:sym typeface="Times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Times"/>
        <a:ea typeface="Times"/>
        <a:cs typeface="Times"/>
        <a:sym typeface="Times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Times"/>
        <a:ea typeface="Times"/>
        <a:cs typeface="Times"/>
        <a:sym typeface="Time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1" y="0"/>
            <a:ext cx="9144002" cy="228600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</a:p>
        </p:txBody>
      </p:sp>
      <p:pic>
        <p:nvPicPr>
          <p:cNvPr id="3" name="CMwrdmrkRED.png" descr="CMwrdmrkR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0912" y="26987"/>
            <a:ext cx="1157288" cy="177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ecelogo1.png" descr="ecelogo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600" y="6284912"/>
            <a:ext cx="1828800" cy="42068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幻燈片編號"/>
          <p:cNvSpPr txBox="1"/>
          <p:nvPr>
            <p:ph type="sldNum" sz="quarter" idx="2"/>
          </p:nvPr>
        </p:nvSpPr>
        <p:spPr>
          <a:xfrm>
            <a:off x="8176259" y="6248400"/>
            <a:ext cx="281941" cy="3200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正文级别 1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" name="标题文本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标题文本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Times"/>
          <a:ea typeface="Times"/>
          <a:cs typeface="Times"/>
          <a:sym typeface="Times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Times"/>
          <a:ea typeface="Times"/>
          <a:cs typeface="Times"/>
          <a:sym typeface="Times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Times"/>
          <a:ea typeface="Times"/>
          <a:cs typeface="Times"/>
          <a:sym typeface="Times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Times"/>
          <a:ea typeface="Times"/>
          <a:cs typeface="Times"/>
          <a:sym typeface="Times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Times"/>
          <a:ea typeface="Times"/>
          <a:cs typeface="Times"/>
          <a:sym typeface="Times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Times"/>
          <a:ea typeface="Times"/>
          <a:cs typeface="Times"/>
          <a:sym typeface="Times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Times"/>
          <a:ea typeface="Times"/>
          <a:cs typeface="Times"/>
          <a:sym typeface="Times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Times"/>
          <a:ea typeface="Times"/>
          <a:cs typeface="Times"/>
          <a:sym typeface="Times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Times"/>
          <a:ea typeface="Times"/>
          <a:cs typeface="Times"/>
          <a:sym typeface="Times"/>
        </a:defRPr>
      </a:lvl9pPr>
    </p:titleStyle>
    <p:bodyStyle>
      <a:lvl1pPr marL="321468" marR="0" indent="-32146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imes"/>
          <a:ea typeface="Times"/>
          <a:cs typeface="Times"/>
          <a:sym typeface="Times"/>
        </a:defRPr>
      </a:lvl1pPr>
      <a:lvl2pPr marL="763360" marR="0" indent="-3061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imes"/>
          <a:ea typeface="Times"/>
          <a:cs typeface="Times"/>
          <a:sym typeface="Times"/>
        </a:defRPr>
      </a:lvl2pPr>
      <a:lvl3pPr marL="1200150" marR="0" indent="-28575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imes"/>
          <a:ea typeface="Times"/>
          <a:cs typeface="Times"/>
          <a:sym typeface="Times"/>
        </a:defRPr>
      </a:lvl3pPr>
      <a:lvl4pPr marL="17145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imes"/>
          <a:ea typeface="Times"/>
          <a:cs typeface="Times"/>
          <a:sym typeface="Times"/>
        </a:defRPr>
      </a:lvl4pPr>
      <a:lvl5pPr marL="2209800" marR="0" indent="-381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imes"/>
          <a:ea typeface="Times"/>
          <a:cs typeface="Times"/>
          <a:sym typeface="Times"/>
        </a:defRPr>
      </a:lvl5pPr>
      <a:lvl6pPr marL="2667000" marR="0" indent="-381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imes"/>
          <a:ea typeface="Times"/>
          <a:cs typeface="Times"/>
          <a:sym typeface="Times"/>
        </a:defRPr>
      </a:lvl6pPr>
      <a:lvl7pPr marL="3124200" marR="0" indent="-381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imes"/>
          <a:ea typeface="Times"/>
          <a:cs typeface="Times"/>
          <a:sym typeface="Times"/>
        </a:defRPr>
      </a:lvl7pPr>
      <a:lvl8pPr marL="3581400" marR="0" indent="-381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imes"/>
          <a:ea typeface="Times"/>
          <a:cs typeface="Times"/>
          <a:sym typeface="Times"/>
        </a:defRPr>
      </a:lvl8pPr>
      <a:lvl9pPr marL="4038600" marR="0" indent="-381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imes"/>
          <a:ea typeface="Times"/>
          <a:cs typeface="Times"/>
          <a:sym typeface="Time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2935" y="3424237"/>
            <a:ext cx="4333876" cy="619126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Power/Performance analysis and optimization for deep learning on CPU-GPU platform"/>
          <p:cNvSpPr txBox="1"/>
          <p:nvPr/>
        </p:nvSpPr>
        <p:spPr>
          <a:xfrm>
            <a:off x="161587" y="1234598"/>
            <a:ext cx="8617626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457200">
              <a:defRPr sz="36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Power/Performance analysis and optimization for deep learning on CPU-GPU platform</a:t>
            </a:r>
          </a:p>
        </p:txBody>
      </p:sp>
      <p:sp>
        <p:nvSpPr>
          <p:cNvPr id="27" name="Ahmet Fatih Inci"/>
          <p:cNvSpPr txBox="1"/>
          <p:nvPr/>
        </p:nvSpPr>
        <p:spPr>
          <a:xfrm>
            <a:off x="1611530" y="3648770"/>
            <a:ext cx="218654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just">
              <a:defRPr sz="2400"/>
            </a:lvl1pPr>
          </a:lstStyle>
          <a:p>
            <a:pPr/>
            <a:r>
              <a:t>Ahmet Fatih Inci</a:t>
            </a:r>
          </a:p>
        </p:txBody>
      </p:sp>
      <p:sp>
        <p:nvSpPr>
          <p:cNvPr id="28" name="Ting-Wu (Rudy) Chin"/>
          <p:cNvSpPr txBox="1"/>
          <p:nvPr/>
        </p:nvSpPr>
        <p:spPr>
          <a:xfrm>
            <a:off x="5223252" y="3648770"/>
            <a:ext cx="280745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just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/>
            </a:lvl1pPr>
          </a:lstStyle>
          <a:p>
            <a:pPr/>
            <a:r>
              <a:t>Ting-Wu (Rudy) Chin</a:t>
            </a:r>
          </a:p>
        </p:txBody>
      </p:sp>
      <p:sp>
        <p:nvSpPr>
          <p:cNvPr id="29" name="幻燈片編號"/>
          <p:cNvSpPr txBox="1"/>
          <p:nvPr>
            <p:ph type="sldNum" sz="quarter" idx="2"/>
          </p:nvPr>
        </p:nvSpPr>
        <p:spPr>
          <a:xfrm>
            <a:off x="8265160" y="6248400"/>
            <a:ext cx="193041" cy="3200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" name="18-743 Energy-Aware Computing"/>
          <p:cNvSpPr txBox="1"/>
          <p:nvPr/>
        </p:nvSpPr>
        <p:spPr>
          <a:xfrm>
            <a:off x="2445786" y="5049361"/>
            <a:ext cx="425242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just">
              <a:defRPr sz="2400"/>
            </a:lvl1pPr>
          </a:lstStyle>
          <a:p>
            <a:pPr/>
            <a:r>
              <a:t>18-743 Energy-Aware Computing</a:t>
            </a:r>
          </a:p>
        </p:txBody>
      </p:sp>
      <p:sp>
        <p:nvSpPr>
          <p:cNvPr id="31" name="Project Website: https://github.com/afinci/18-743-Power-and-Performance-optimizations-for-DNNs-on-CPU-GPU"/>
          <p:cNvSpPr txBox="1"/>
          <p:nvPr/>
        </p:nvSpPr>
        <p:spPr>
          <a:xfrm>
            <a:off x="144429" y="5694680"/>
            <a:ext cx="8855142" cy="32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Project Website: https://github.com/afinci/18-743-Power-and-Performance-optimizations-for-DNNs-on-CPU-GPU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2" name="Q&amp;A"/>
          <p:cNvSpPr txBox="1"/>
          <p:nvPr>
            <p:ph type="title"/>
          </p:nvPr>
        </p:nvSpPr>
        <p:spPr>
          <a:xfrm>
            <a:off x="3179540" y="2472531"/>
            <a:ext cx="8229601" cy="1508126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Q&amp;A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幻燈片編號"/>
          <p:cNvSpPr txBox="1"/>
          <p:nvPr>
            <p:ph type="sldNum" sz="quarter" idx="2"/>
          </p:nvPr>
        </p:nvSpPr>
        <p:spPr>
          <a:xfrm>
            <a:off x="8265160" y="6248400"/>
            <a:ext cx="193041" cy="3200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" name="Introduction…"/>
          <p:cNvSpPr txBox="1"/>
          <p:nvPr>
            <p:ph type="body" idx="1"/>
          </p:nvPr>
        </p:nvSpPr>
        <p:spPr>
          <a:xfrm>
            <a:off x="457200" y="1574800"/>
            <a:ext cx="8229600" cy="5257800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  <a:p>
            <a:pPr/>
            <a:r>
              <a:t>CPU Benchmarks and Results</a:t>
            </a:r>
          </a:p>
          <a:p>
            <a:pPr/>
            <a:r>
              <a:t>GPU Benchmarks and Results</a:t>
            </a:r>
          </a:p>
          <a:p>
            <a:pPr/>
            <a:r>
              <a:t>Future Work</a:t>
            </a:r>
          </a:p>
        </p:txBody>
      </p:sp>
      <p:sp>
        <p:nvSpPr>
          <p:cNvPr id="35" name="Outline"/>
          <p:cNvSpPr txBox="1"/>
          <p:nvPr>
            <p:ph type="title"/>
          </p:nvPr>
        </p:nvSpPr>
        <p:spPr>
          <a:xfrm>
            <a:off x="457200" y="130174"/>
            <a:ext cx="8229600" cy="1508126"/>
          </a:xfrm>
          <a:prstGeom prst="rect">
            <a:avLst/>
          </a:prstGeom>
        </p:spPr>
        <p:txBody>
          <a:bodyPr/>
          <a:lstStyle/>
          <a:p>
            <a:pPr>
              <a:defRPr sz="3400"/>
            </a:pPr>
            <a:r>
              <a:rPr sz="4000"/>
              <a:t>Outline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幻燈片編號"/>
          <p:cNvSpPr txBox="1"/>
          <p:nvPr>
            <p:ph type="sldNum" sz="quarter" idx="2"/>
          </p:nvPr>
        </p:nvSpPr>
        <p:spPr>
          <a:xfrm>
            <a:off x="8265160" y="6248400"/>
            <a:ext cx="193041" cy="3200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" name="Profiling power/performance of embedded platform (TX1) while inferencing DNN on GPU and running benchmarks on CPU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42900" indent="-342900"/>
          </a:lstStyle>
          <a:p>
            <a:pPr/>
            <a:r>
              <a:t>Profiling power/performance of embedded platform (TX1) while inferencing DNN on GPU and running benchmarks on CPU. </a:t>
            </a:r>
          </a:p>
        </p:txBody>
      </p:sp>
      <p:sp>
        <p:nvSpPr>
          <p:cNvPr id="39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pic>
        <p:nvPicPr>
          <p:cNvPr id="40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45616" y="3440596"/>
            <a:ext cx="4711701" cy="25527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Nvidia Jetson TX1"/>
          <p:cNvSpPr txBox="1"/>
          <p:nvPr/>
        </p:nvSpPr>
        <p:spPr>
          <a:xfrm>
            <a:off x="4349675" y="5995415"/>
            <a:ext cx="235606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2400"/>
            </a:lvl1pPr>
          </a:lstStyle>
          <a:p>
            <a:pPr/>
            <a:r>
              <a:t>Nvidia Jetson TX1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幻燈片編號"/>
          <p:cNvSpPr txBox="1"/>
          <p:nvPr>
            <p:ph type="sldNum" sz="quarter" idx="2"/>
          </p:nvPr>
        </p:nvSpPr>
        <p:spPr>
          <a:xfrm>
            <a:off x="8265160" y="6248400"/>
            <a:ext cx="193041" cy="3200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" name="CPU Benchmarks"/>
          <p:cNvSpPr txBox="1"/>
          <p:nvPr>
            <p:ph type="title"/>
          </p:nvPr>
        </p:nvSpPr>
        <p:spPr>
          <a:xfrm>
            <a:off x="45719" y="-273686"/>
            <a:ext cx="8229601" cy="1508126"/>
          </a:xfrm>
          <a:prstGeom prst="rect">
            <a:avLst/>
          </a:prstGeom>
        </p:spPr>
        <p:txBody>
          <a:bodyPr/>
          <a:lstStyle>
            <a:lvl1pPr>
              <a:defRPr sz="3300"/>
            </a:lvl1pPr>
          </a:lstStyle>
          <a:p>
            <a:pPr/>
            <a:r>
              <a:t>CPU Benchmarks</a:t>
            </a:r>
          </a:p>
        </p:txBody>
      </p:sp>
      <p:pic>
        <p:nvPicPr>
          <p:cNvPr id="45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7898" y="848367"/>
            <a:ext cx="9379796" cy="4756454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bitcount (compute-intensive), jpeg (memory-intensive), string search (branch)"/>
          <p:cNvSpPr txBox="1"/>
          <p:nvPr>
            <p:ph type="body" sz="quarter" idx="1"/>
          </p:nvPr>
        </p:nvSpPr>
        <p:spPr>
          <a:xfrm>
            <a:off x="91439" y="5650991"/>
            <a:ext cx="8814818" cy="785349"/>
          </a:xfrm>
          <a:prstGeom prst="rect">
            <a:avLst/>
          </a:prstGeom>
        </p:spPr>
        <p:txBody>
          <a:bodyPr/>
          <a:lstStyle>
            <a:lvl1pPr marL="321468" indent="-321468">
              <a:defRPr sz="2100"/>
            </a:lvl1pPr>
          </a:lstStyle>
          <a:p>
            <a:pPr/>
            <a:r>
              <a:t>bitcount (compute-intensive), jpeg (memory-intensive), string search (branch)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幻燈片編號"/>
          <p:cNvSpPr txBox="1"/>
          <p:nvPr>
            <p:ph type="sldNum" sz="quarter" idx="2"/>
          </p:nvPr>
        </p:nvSpPr>
        <p:spPr>
          <a:xfrm>
            <a:off x="8265160" y="6248400"/>
            <a:ext cx="193041" cy="3200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" name="Results (CPU)"/>
          <p:cNvSpPr txBox="1"/>
          <p:nvPr>
            <p:ph type="title"/>
          </p:nvPr>
        </p:nvSpPr>
        <p:spPr>
          <a:xfrm>
            <a:off x="45719" y="-273686"/>
            <a:ext cx="8229601" cy="1508126"/>
          </a:xfrm>
          <a:prstGeom prst="rect">
            <a:avLst/>
          </a:prstGeom>
        </p:spPr>
        <p:txBody>
          <a:bodyPr/>
          <a:lstStyle>
            <a:lvl1pPr>
              <a:defRPr sz="3300"/>
            </a:lvl1pPr>
          </a:lstStyle>
          <a:p>
            <a:pPr/>
            <a:r>
              <a:t>Results (CPU)</a:t>
            </a:r>
          </a:p>
        </p:txBody>
      </p:sp>
      <p:pic>
        <p:nvPicPr>
          <p:cNvPr id="50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19" y="777441"/>
            <a:ext cx="4783924" cy="2939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710" y="3703422"/>
            <a:ext cx="4782656" cy="3212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幻燈片編號"/>
          <p:cNvSpPr txBox="1"/>
          <p:nvPr>
            <p:ph type="sldNum" sz="quarter" idx="2"/>
          </p:nvPr>
        </p:nvSpPr>
        <p:spPr>
          <a:xfrm>
            <a:off x="8265160" y="6248400"/>
            <a:ext cx="193041" cy="3200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" name="Results (CPU)"/>
          <p:cNvSpPr txBox="1"/>
          <p:nvPr>
            <p:ph type="title"/>
          </p:nvPr>
        </p:nvSpPr>
        <p:spPr>
          <a:xfrm>
            <a:off x="45719" y="-273686"/>
            <a:ext cx="8229601" cy="1508126"/>
          </a:xfrm>
          <a:prstGeom prst="rect">
            <a:avLst/>
          </a:prstGeom>
        </p:spPr>
        <p:txBody>
          <a:bodyPr/>
          <a:lstStyle>
            <a:lvl1pPr>
              <a:defRPr sz="3300"/>
            </a:lvl1pPr>
          </a:lstStyle>
          <a:p>
            <a:pPr/>
            <a:r>
              <a:t>Results (CPU)</a:t>
            </a:r>
          </a:p>
        </p:txBody>
      </p:sp>
      <p:pic>
        <p:nvPicPr>
          <p:cNvPr id="55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573" y="1167142"/>
            <a:ext cx="6935903" cy="28879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幻燈片編號"/>
          <p:cNvSpPr txBox="1"/>
          <p:nvPr>
            <p:ph type="sldNum" sz="quarter" idx="2"/>
          </p:nvPr>
        </p:nvSpPr>
        <p:spPr>
          <a:xfrm>
            <a:off x="8265160" y="6248400"/>
            <a:ext cx="193041" cy="3200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" name="DNN Benchmarks"/>
          <p:cNvSpPr txBox="1"/>
          <p:nvPr>
            <p:ph type="title"/>
          </p:nvPr>
        </p:nvSpPr>
        <p:spPr>
          <a:xfrm>
            <a:off x="45719" y="-273686"/>
            <a:ext cx="8229601" cy="1508126"/>
          </a:xfrm>
          <a:prstGeom prst="rect">
            <a:avLst/>
          </a:prstGeom>
        </p:spPr>
        <p:txBody>
          <a:bodyPr/>
          <a:lstStyle>
            <a:lvl1pPr>
              <a:defRPr sz="3300"/>
            </a:lvl1pPr>
          </a:lstStyle>
          <a:p>
            <a:pPr/>
            <a:r>
              <a:t>DNN Benchmarks</a:t>
            </a:r>
          </a:p>
        </p:txBody>
      </p:sp>
      <p:graphicFrame>
        <p:nvGraphicFramePr>
          <p:cNvPr id="59" name="表格"/>
          <p:cNvGraphicFramePr/>
          <p:nvPr/>
        </p:nvGraphicFramePr>
        <p:xfrm>
          <a:off x="749300" y="1617538"/>
          <a:ext cx="7702451" cy="401662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878095"/>
                <a:gridCol w="3030273"/>
                <a:gridCol w="2953725"/>
              </a:tblGrid>
              <a:tr h="1000980">
                <a:tc>
                  <a:txBody>
                    <a:bodyPr/>
                    <a:lstStyle/>
                    <a:p>
                      <a:pPr algn="ctr">
                        <a:defRPr sz="2400">
                          <a:sym typeface="Arial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Arial"/>
                        </a:rPr>
                        <a:t>Memory Overhead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Arial"/>
                        </a:rPr>
                        <a:t>Number of Layers</a:t>
                      </a:r>
                    </a:p>
                  </a:txBody>
                  <a:tcPr marL="0" marR="0" marT="0" marB="0" anchor="ctr" anchorCtr="0" horzOverflow="overflow"/>
                </a:tc>
              </a:tr>
              <a:tr h="100098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Arial"/>
                        </a:rPr>
                        <a:t>AlexNet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sym typeface="Arial"/>
                        </a:rPr>
                        <a:t>720 MB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sym typeface="Arial"/>
                        </a:rPr>
                        <a:t>7</a:t>
                      </a:r>
                    </a:p>
                  </a:txBody>
                  <a:tcPr marL="0" marR="0" marT="0" marB="0" anchor="ctr" anchorCtr="0" horzOverflow="overflow"/>
                </a:tc>
              </a:tr>
              <a:tr h="100098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Arial"/>
                        </a:rPr>
                        <a:t>GoogLeNet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sym typeface="Arial"/>
                        </a:rPr>
                        <a:t>820 MB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sym typeface="Arial"/>
                        </a:rPr>
                        <a:t>22</a:t>
                      </a:r>
                    </a:p>
                  </a:txBody>
                  <a:tcPr marL="0" marR="0" marT="0" marB="0" anchor="ctr" anchorCtr="0" horzOverflow="overflow"/>
                </a:tc>
              </a:tr>
              <a:tr h="100098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sym typeface="Arial"/>
                        </a:rPr>
                        <a:t>ResNet-152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sym typeface="Arial"/>
                        </a:rPr>
                        <a:t>2224 MB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sym typeface="Arial"/>
                        </a:rPr>
                        <a:t>152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燈片編號"/>
          <p:cNvSpPr txBox="1"/>
          <p:nvPr>
            <p:ph type="sldNum" sz="quarter" idx="2"/>
          </p:nvPr>
        </p:nvSpPr>
        <p:spPr>
          <a:xfrm>
            <a:off x="8265160" y="6248400"/>
            <a:ext cx="193041" cy="3200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Results (GPU)"/>
          <p:cNvSpPr txBox="1"/>
          <p:nvPr>
            <p:ph type="title"/>
          </p:nvPr>
        </p:nvSpPr>
        <p:spPr>
          <a:xfrm>
            <a:off x="45719" y="-273686"/>
            <a:ext cx="8229601" cy="1508126"/>
          </a:xfrm>
          <a:prstGeom prst="rect">
            <a:avLst/>
          </a:prstGeom>
        </p:spPr>
        <p:txBody>
          <a:bodyPr/>
          <a:lstStyle>
            <a:lvl1pPr>
              <a:defRPr sz="3300"/>
            </a:lvl1pPr>
          </a:lstStyle>
          <a:p>
            <a:pPr/>
            <a:r>
              <a:t>Results (GPU)</a:t>
            </a:r>
          </a:p>
        </p:txBody>
      </p:sp>
      <p:pic>
        <p:nvPicPr>
          <p:cNvPr id="63" name="圖片 1.png" descr="圖片 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936" y="973973"/>
            <a:ext cx="4674169" cy="2577053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圖片 2.png" descr="圖片 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82795" y="973973"/>
            <a:ext cx="4257269" cy="2577053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圖片 3.png" descr="圖片 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38708" y="3555271"/>
            <a:ext cx="6640320" cy="27463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幻燈片編號"/>
          <p:cNvSpPr txBox="1"/>
          <p:nvPr>
            <p:ph type="sldNum" sz="quarter" idx="2"/>
          </p:nvPr>
        </p:nvSpPr>
        <p:spPr>
          <a:xfrm>
            <a:off x="8265160" y="6248400"/>
            <a:ext cx="193041" cy="3200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M2…"/>
          <p:cNvSpPr txBox="1"/>
          <p:nvPr>
            <p:ph type="body" idx="1"/>
          </p:nvPr>
        </p:nvSpPr>
        <p:spPr>
          <a:xfrm>
            <a:off x="457200" y="1600200"/>
            <a:ext cx="8359724" cy="5257800"/>
          </a:xfrm>
          <a:prstGeom prst="rect">
            <a:avLst/>
          </a:prstGeom>
        </p:spPr>
        <p:txBody>
          <a:bodyPr/>
          <a:lstStyle/>
          <a:p>
            <a:pPr/>
            <a:r>
              <a:t>M2</a:t>
            </a:r>
          </a:p>
          <a:p>
            <a:pPr lvl="1" marL="778668" indent="-321468">
              <a:buChar char="»"/>
            </a:pPr>
            <a:r>
              <a:t>run CPU-GPU together by changing CPU-GPU frequency</a:t>
            </a:r>
          </a:p>
          <a:p>
            <a:pPr lvl="1" marL="778668" indent="-321468">
              <a:buChar char="»"/>
            </a:pPr>
            <a:r>
              <a:t>analyze results </a:t>
            </a:r>
          </a:p>
        </p:txBody>
      </p:sp>
      <p:sp>
        <p:nvSpPr>
          <p:cNvPr id="69" name="Future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ecescreen">
  <a:themeElements>
    <a:clrScheme name="ecescree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ecescreen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ecescree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"/>
            <a:ea typeface="Times"/>
            <a:cs typeface="Times"/>
            <a:sym typeface="Time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ecescreen">
  <a:themeElements>
    <a:clrScheme name="ecescree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ecescreen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ecescree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"/>
            <a:ea typeface="Times"/>
            <a:cs typeface="Times"/>
            <a:sym typeface="Time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