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89" r:id="rId8"/>
    <p:sldId id="268" r:id="rId9"/>
    <p:sldId id="284" r:id="rId10"/>
    <p:sldId id="285" r:id="rId11"/>
    <p:sldId id="286" r:id="rId12"/>
    <p:sldId id="269" r:id="rId13"/>
    <p:sldId id="279" r:id="rId14"/>
    <p:sldId id="260" r:id="rId15"/>
    <p:sldId id="287" r:id="rId16"/>
    <p:sldId id="288" r:id="rId17"/>
    <p:sldId id="292" r:id="rId18"/>
    <p:sldId id="270" r:id="rId19"/>
    <p:sldId id="271" r:id="rId20"/>
    <p:sldId id="272" r:id="rId21"/>
    <p:sldId id="273" r:id="rId22"/>
    <p:sldId id="275" r:id="rId23"/>
    <p:sldId id="277" r:id="rId24"/>
    <p:sldId id="278" r:id="rId25"/>
    <p:sldId id="291" r:id="rId26"/>
    <p:sldId id="290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7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53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16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385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5518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966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7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1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oopers.de/downloads/troopers19/TROOPERS19_AD_Abusing_privileged_file_operations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oopers.de/downloads/troopers19/TROOPERS19_AD_Abusing_privileged_file_operations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projectzero.blogspot.com/2015/12/between-rock-and-hard-link.html" TargetMode="External"/><Relationship Id="rId2" Type="http://schemas.openxmlformats.org/officeDocument/2006/relationships/hyperlink" Target="https://googleprojectzero.blogspot.com/2015/08/windows-10hh-symbolic-link-mitigation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Relationship Id="rId4" Type="http://schemas.openxmlformats.org/officeDocument/2006/relationships/hyperlink" Target="https://troopers.de/downloads/troopers19/TROOPERS19_AD_Abusing_privileged_file_operation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con.org/cons/SyScan/SyScan%202015%20Singapore/SyScan%202015%20Singapore%20presentations/SyScan15%20James%20Forshaw%20-%20A%20Link%20to%20the%20Pas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Logical</a:t>
            </a:r>
            <a:r>
              <a:rPr lang="pl-PL" dirty="0"/>
              <a:t> </a:t>
            </a:r>
            <a:r>
              <a:rPr lang="pl-PL" dirty="0" err="1"/>
              <a:t>Vulnerabilities</a:t>
            </a:r>
            <a:r>
              <a:rPr lang="pl-PL" dirty="0"/>
              <a:t> in Windows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FAB20B0-6907-4979-A07D-5710D3D37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Bazyli afine.com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79737A-EBB5-4F88-A6D4-41AA51D7C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5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94A80DB-A878-446A-9641-14A5F605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18" y="942600"/>
            <a:ext cx="8117851" cy="49728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4635203-5A88-4467-B5C3-CAD24929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3EB2F35-895F-4999-9CD5-656F0B24994A}"/>
              </a:ext>
            </a:extLst>
          </p:cNvPr>
          <p:cNvSpPr txBox="1"/>
          <p:nvPr/>
        </p:nvSpPr>
        <p:spPr>
          <a:xfrm>
            <a:off x="1089118" y="5829018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864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8C35E9D-A055-4D69-8348-11A2D8786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5" y="839099"/>
            <a:ext cx="7815113" cy="50288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D44DB54-1221-4EAB-840E-786C1BDA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4B3760F-296F-47F3-BDDE-3D26F328444F}"/>
              </a:ext>
            </a:extLst>
          </p:cNvPr>
          <p:cNvSpPr txBox="1"/>
          <p:nvPr/>
        </p:nvSpPr>
        <p:spPr>
          <a:xfrm>
            <a:off x="1159078" y="5867899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58505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2D85A41-A462-49DD-99D6-F078D1EA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163550" cy="68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6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782" y="2707547"/>
            <a:ext cx="8910435" cy="1442906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/>
              <a:t>Symbolic</a:t>
            </a:r>
            <a:r>
              <a:rPr lang="pl-PL" dirty="0"/>
              <a:t> </a:t>
            </a:r>
            <a:r>
              <a:rPr lang="pl-PL" dirty="0" err="1"/>
              <a:t>links</a:t>
            </a:r>
            <a:r>
              <a:rPr lang="pl-PL" dirty="0"/>
              <a:t>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permissions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813AF1D-A67E-4955-BE5D-FCF66281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6F459B0-875A-4947-BD8F-11D34BD3D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190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443BAA6-3057-4EB7-8B11-EC98153E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83" y="909000"/>
            <a:ext cx="7938451" cy="5040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377FCBA-EFCF-4144-A62A-425461FA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1CE6030-31AD-47C8-AAC8-2A3450871EC7}"/>
              </a:ext>
            </a:extLst>
          </p:cNvPr>
          <p:cNvSpPr txBox="1"/>
          <p:nvPr/>
        </p:nvSpPr>
        <p:spPr>
          <a:xfrm>
            <a:off x="1115735" y="5862574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319382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EC13F5B-162E-440F-A249-C800FE9B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50" y="903400"/>
            <a:ext cx="8140276" cy="5051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E923396-FB34-45CA-BB0C-2FD1E824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5C6CE2B-4173-456E-AA34-403728D74321}"/>
              </a:ext>
            </a:extLst>
          </p:cNvPr>
          <p:cNvSpPr txBox="1"/>
          <p:nvPr/>
        </p:nvSpPr>
        <p:spPr>
          <a:xfrm>
            <a:off x="1132513" y="5954107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17920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8125480-4BDB-4C9E-ACBA-26952CAB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8" y="1743400"/>
            <a:ext cx="8718876" cy="33712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F5D84F3-9288-41A1-BD9C-9B2F9E8D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57" y="2971800"/>
            <a:ext cx="7315200" cy="914400"/>
          </a:xfrm>
        </p:spPr>
        <p:txBody>
          <a:bodyPr>
            <a:normAutofit/>
          </a:bodyPr>
          <a:lstStyle/>
          <a:p>
            <a:r>
              <a:rPr lang="pl-PL" dirty="0" err="1"/>
              <a:t>OpLock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3973380-3C66-43FB-8C8B-92711718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5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5030AFA-EEB3-4B0C-B33F-0660CB00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1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Arbitrary</a:t>
            </a:r>
            <a:r>
              <a:rPr lang="pl-PL" dirty="0"/>
              <a:t> File *.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FAB20B0-6907-4979-A07D-5710D3D37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File system </a:t>
            </a:r>
            <a:r>
              <a:rPr lang="pl-PL" dirty="0" err="1"/>
              <a:t>bugs</a:t>
            </a:r>
            <a:r>
              <a:rPr lang="pl-PL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26BB97-2C59-4116-B970-D14FA774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32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AA57A97-ACC7-4A4A-963D-E3313430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1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9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97180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Exploitation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F54B73-9676-4D70-8B97-F0A9C063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5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164" y="855869"/>
            <a:ext cx="8640209" cy="914400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Arbitrary</a:t>
            </a:r>
            <a:r>
              <a:rPr lang="pl-PL" dirty="0"/>
              <a:t> file </a:t>
            </a:r>
            <a:r>
              <a:rPr lang="pl-PL" dirty="0" err="1"/>
              <a:t>write</a:t>
            </a:r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423DAAC6-0CD4-4A49-AEF2-B6A2F595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0391" y="5401754"/>
            <a:ext cx="9241672" cy="839026"/>
          </a:xfrm>
        </p:spPr>
        <p:txBody>
          <a:bodyPr>
            <a:normAutofit/>
          </a:bodyPr>
          <a:lstStyle/>
          <a:p>
            <a:r>
              <a:rPr lang="en-US" dirty="0"/>
              <a:t>C:\ProgramData\Product\Logs\some.log resolves to C:\Other\evil.dll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9519864-D7A6-4B17-9D04-D85F349C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7" y="2087813"/>
            <a:ext cx="9241672" cy="247388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75E9BD6-2382-4231-A95E-B77BC0669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5331BB25-11EB-45B8-BAD4-E3A4FAE08621}"/>
              </a:ext>
            </a:extLst>
          </p:cNvPr>
          <p:cNvSpPr/>
          <p:nvPr/>
        </p:nvSpPr>
        <p:spPr>
          <a:xfrm>
            <a:off x="2747268" y="610750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00" dirty="0">
                <a:hlinkClick r:id="rId4"/>
              </a:rPr>
              <a:t>https://troopers.de/downloads/troopers19/TROOPERS19_AD_Abusing_privileged_file_operations.pdf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298368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8183209" cy="914400"/>
          </a:xfrm>
        </p:spPr>
        <p:txBody>
          <a:bodyPr>
            <a:normAutofit/>
          </a:bodyPr>
          <a:lstStyle/>
          <a:p>
            <a:r>
              <a:rPr lang="pl-PL" dirty="0" err="1"/>
              <a:t>Winning</a:t>
            </a:r>
            <a:r>
              <a:rPr lang="pl-PL" dirty="0"/>
              <a:t> the TOCTOU race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423DAAC6-0CD4-4A49-AEF2-B6A2F595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66" y="5297714"/>
            <a:ext cx="9241672" cy="536666"/>
          </a:xfrm>
        </p:spPr>
        <p:txBody>
          <a:bodyPr>
            <a:normAutofit/>
          </a:bodyPr>
          <a:lstStyle/>
          <a:p>
            <a:r>
              <a:rPr lang="en-US" dirty="0"/>
              <a:t>• C:\Dir\file.txt resolves to C:\One\foo.xxx then to C:\Two\bar.yyy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E1946DD-9AFC-4E50-B64A-686DA7AE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9" y="2540128"/>
            <a:ext cx="9068620" cy="21050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90EBBE7-97B3-4963-8B9A-E6FDAF0A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66A77CF9-B966-4904-84FE-BCF945CFB82F}"/>
              </a:ext>
            </a:extLst>
          </p:cNvPr>
          <p:cNvSpPr/>
          <p:nvPr/>
        </p:nvSpPr>
        <p:spPr>
          <a:xfrm>
            <a:off x="2747268" y="610750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800" dirty="0">
                <a:hlinkClick r:id="rId4"/>
              </a:rPr>
              <a:t>https://troopers.de/downloads/troopers19/TROOPERS19_AD_Abusing_privileged_file_operations.pdf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58520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97180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Tools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463013-20DC-4DD8-BB08-F8D2356F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4557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1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1DAF0F8-F587-4EF7-892F-1CDE3D04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61" y="959335"/>
            <a:ext cx="6397748" cy="453669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1BD71A3-6495-4B20-AF50-F674A7DD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2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2971800"/>
            <a:ext cx="7315200" cy="914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!!Demo!!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2B0DBB-F35B-4E05-9B12-FF015F1C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87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319" y="1023620"/>
            <a:ext cx="7644819" cy="914400"/>
          </a:xfrm>
        </p:spPr>
        <p:txBody>
          <a:bodyPr>
            <a:normAutofit/>
          </a:bodyPr>
          <a:lstStyle/>
          <a:p>
            <a:pPr algn="ctr"/>
            <a:r>
              <a:rPr lang="pl-PL" dirty="0" err="1"/>
              <a:t>References</a:t>
            </a:r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423DAAC6-0CD4-4A49-AEF2-B6A2F595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66" y="2212848"/>
            <a:ext cx="10689160" cy="3621532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hlinkClick r:id="rId2"/>
              </a:rPr>
              <a:t>https://googleprojectzero.blogspot.com/2015/08/windows-10hh-symbolic-link-mitigations.html</a:t>
            </a:r>
            <a:endParaRPr lang="pl-PL" sz="11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hlinkClick r:id="rId3"/>
              </a:rPr>
              <a:t>https://googleprojectzero.blogspot.com/2015/12/between-rock-and-hard-link.html</a:t>
            </a:r>
            <a:endParaRPr lang="pl-PL" sz="11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100" dirty="0">
                <a:hlinkClick r:id="rId4"/>
              </a:rPr>
              <a:t>https://troopers.de/downloads/troopers19/TROOPERS19_AD_Abusing_privileged_file_operations.pdf</a:t>
            </a:r>
            <a:r>
              <a:rPr lang="en-US" sz="1100" dirty="0"/>
              <a:t> </a:t>
            </a:r>
            <a:endParaRPr lang="pl-PL" sz="11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sz="1100" dirty="0">
                <a:hlinkClick r:id="rId5"/>
              </a:rPr>
              <a:t>https://infocon.org/cons/SyScan/SyScan%202015%20Singapore/SyScan%202015%20Singapore%20presentations/SyScan15%20James%20Forshaw%20-%20A%20Link%20to%20the%20Past.pdf</a:t>
            </a:r>
            <a:endParaRPr lang="pl-P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CA9C34-DAC6-4016-ADBB-C8EC16B92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914400"/>
          </a:xfrm>
        </p:spPr>
        <p:txBody>
          <a:bodyPr>
            <a:normAutofit/>
          </a:bodyPr>
          <a:lstStyle/>
          <a:p>
            <a:r>
              <a:rPr lang="pl-PL" dirty="0" err="1"/>
              <a:t>Techniques</a:t>
            </a:r>
            <a:r>
              <a:rPr lang="pl-PL" dirty="0"/>
              <a:t> and </a:t>
            </a:r>
            <a:r>
              <a:rPr lang="pl-PL" dirty="0" err="1"/>
              <a:t>Stuff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FAB20B0-6907-4979-A07D-5710D3D3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113935"/>
            <a:ext cx="7315200" cy="3470711"/>
          </a:xfrm>
        </p:spPr>
        <p:txBody>
          <a:bodyPr/>
          <a:lstStyle/>
          <a:p>
            <a:pPr algn="l"/>
            <a:r>
              <a:rPr lang="en-US" dirty="0"/>
              <a:t>•Object manager symbolic links</a:t>
            </a:r>
            <a:endParaRPr lang="pl-PL" dirty="0"/>
          </a:p>
          <a:p>
            <a:pPr algn="l"/>
            <a:r>
              <a:rPr lang="en-US" dirty="0"/>
              <a:t>•</a:t>
            </a:r>
            <a:r>
              <a:rPr lang="pl-PL" dirty="0"/>
              <a:t>Directory </a:t>
            </a:r>
            <a:r>
              <a:rPr lang="pl-PL" dirty="0" err="1"/>
              <a:t>Junctions</a:t>
            </a:r>
            <a:endParaRPr lang="pl-PL" dirty="0"/>
          </a:p>
          <a:p>
            <a:pPr algn="l"/>
            <a:r>
              <a:rPr lang="en-US" dirty="0"/>
              <a:t>• Opportunistic Locks </a:t>
            </a:r>
            <a:endParaRPr lang="pl-PL" dirty="0"/>
          </a:p>
          <a:p>
            <a:pPr algn="l"/>
            <a:r>
              <a:rPr lang="en-US" dirty="0"/>
              <a:t>• Combinations</a:t>
            </a:r>
            <a:endParaRPr lang="pl-PL" dirty="0"/>
          </a:p>
          <a:p>
            <a:pPr algn="l"/>
            <a:r>
              <a:rPr lang="en-US" dirty="0"/>
              <a:t>•</a:t>
            </a:r>
            <a:r>
              <a:rPr lang="pl-PL" dirty="0"/>
              <a:t> </a:t>
            </a:r>
            <a:r>
              <a:rPr lang="pl-PL" dirty="0" err="1"/>
              <a:t>Exploitation</a:t>
            </a:r>
            <a:endParaRPr lang="pl-PL" dirty="0"/>
          </a:p>
          <a:p>
            <a:pPr algn="l"/>
            <a:r>
              <a:rPr lang="en-US" dirty="0"/>
              <a:t>•</a:t>
            </a:r>
            <a:r>
              <a:rPr lang="pl-PL" dirty="0"/>
              <a:t> Demo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E94445C-0997-43D5-9B18-444645A0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8" y="697584"/>
            <a:ext cx="9148660" cy="981811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manager symbolic links</a:t>
            </a:r>
            <a:endParaRPr lang="pl-PL" dirty="0"/>
          </a:p>
        </p:txBody>
      </p:sp>
      <p:pic>
        <p:nvPicPr>
          <p:cNvPr id="1026" name="Picture 2" descr="clOd... &#10;8thPan &#10;CON &#10;E CONINS &#10;CONOUTS &#10;SymbolicLink &#10;SymbolicLink &#10;SymbolicLink &#10;SymbolicLink &#10;SymbolicLink &#10;SymbolicLink &#10;SymbolicLink &#10;SymbolicLink &#10;SymbolicLink &#10;SymbolicLink &#10;SymbolicLink &#10;Device\8thPan &#10;Ha lume4 ">
            <a:extLst>
              <a:ext uri="{FF2B5EF4-FFF2-40B4-BE49-F238E27FC236}">
                <a16:creationId xmlns:a16="http://schemas.microsoft.com/office/drawing/2014/main" id="{0FB51573-1504-4D07-854C-9F015909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701" y="1895058"/>
            <a:ext cx="6152597" cy="293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3F1BC85-D5EB-48EA-961A-59FD98FF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C8770BE7-7A22-4CF9-9A9C-AB7110D3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70" y="1200849"/>
            <a:ext cx="5657850" cy="43053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DE46820-A81F-4C5E-BEA4-81DFDD97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82DA142-56C5-4D83-A9B1-7E2AE8AECE66}"/>
              </a:ext>
            </a:extLst>
          </p:cNvPr>
          <p:cNvSpPr txBox="1"/>
          <p:nvPr/>
        </p:nvSpPr>
        <p:spPr>
          <a:xfrm>
            <a:off x="1350627" y="5376012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11332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ED54247-1F25-426E-B01C-5B5AAAA6B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41" y="1243012"/>
            <a:ext cx="6372225" cy="43719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966C305-52FB-4E6D-AE8C-1B80E76A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C44B316-F0B5-48C0-8075-F12CA3DE6EE0}"/>
              </a:ext>
            </a:extLst>
          </p:cNvPr>
          <p:cNvSpPr txBox="1"/>
          <p:nvPr/>
        </p:nvSpPr>
        <p:spPr>
          <a:xfrm>
            <a:off x="1333849" y="5430321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42117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7FB5EEC2-9089-4828-A590-06FC8461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11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DF3AA-0272-48A0-961C-505CE238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890" y="2971800"/>
            <a:ext cx="9192220" cy="914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Directory </a:t>
            </a:r>
            <a:r>
              <a:rPr lang="pl-PL" dirty="0" err="1"/>
              <a:t>Junctions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A987691-58E2-40F6-BBD0-9289E089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0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73063E5-99D1-4279-88DC-B784BA2A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21" y="688097"/>
            <a:ext cx="7736626" cy="50288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3661C26-26AC-476F-A870-BACCBD279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2946"/>
            <a:ext cx="1462481" cy="53505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A9C82C2-8D5B-45A3-B9E5-9D05D774AA91}"/>
              </a:ext>
            </a:extLst>
          </p:cNvPr>
          <p:cNvSpPr txBox="1"/>
          <p:nvPr/>
        </p:nvSpPr>
        <p:spPr>
          <a:xfrm>
            <a:off x="1199625" y="5650589"/>
            <a:ext cx="76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4"/>
              </a:rPr>
              <a:t>https://infocon.org/cons/SyScan/SyScan%</a:t>
            </a:r>
            <a:r>
              <a:rPr lang="pl-PL" sz="800" dirty="0">
                <a:hlinkClick r:id="rId4"/>
              </a:rPr>
              <a:t>202015%20Singapore</a:t>
            </a:r>
            <a:r>
              <a:rPr lang="pl-PL" sz="900" dirty="0">
                <a:hlinkClick r:id="rId4"/>
              </a:rPr>
              <a:t>/SyScan%202015%20Singapore%20presentations/SyScan15%20James%20Forshaw%20-%20A%20Link%20to%20the%20Past.pdf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4081557189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Niestandardowy 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36208D"/>
      </a:accent1>
      <a:accent2>
        <a:srgbClr val="482CBC"/>
      </a:accent2>
      <a:accent3>
        <a:srgbClr val="482CBC"/>
      </a:accent3>
      <a:accent4>
        <a:srgbClr val="C39AE4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497</Words>
  <Application>Microsoft Office PowerPoint</Application>
  <PresentationFormat>Panoramiczny</PresentationFormat>
  <Paragraphs>36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Faseta</vt:lpstr>
      <vt:lpstr>Logical Vulnerabilities in Windows</vt:lpstr>
      <vt:lpstr>Arbitrary File *.</vt:lpstr>
      <vt:lpstr>Techniques and Stuff</vt:lpstr>
      <vt:lpstr>Object manager symbolic links</vt:lpstr>
      <vt:lpstr>Prezentacja programu PowerPoint</vt:lpstr>
      <vt:lpstr>Prezentacja programu PowerPoint</vt:lpstr>
      <vt:lpstr>Prezentacja programu PowerPoint</vt:lpstr>
      <vt:lpstr>Directory Junctions</vt:lpstr>
      <vt:lpstr>Prezentacja programu PowerPoint</vt:lpstr>
      <vt:lpstr>Prezentacja programu PowerPoint</vt:lpstr>
      <vt:lpstr>Prezentacja programu PowerPoint</vt:lpstr>
      <vt:lpstr>Prezentacja programu PowerPoint</vt:lpstr>
      <vt:lpstr>Symbolic links without permissions</vt:lpstr>
      <vt:lpstr>Prezentacja programu PowerPoint</vt:lpstr>
      <vt:lpstr>Prezentacja programu PowerPoint</vt:lpstr>
      <vt:lpstr>Prezentacja programu PowerPoint</vt:lpstr>
      <vt:lpstr>Prezentacja programu PowerPoint</vt:lpstr>
      <vt:lpstr>OpLock</vt:lpstr>
      <vt:lpstr>Prezentacja programu PowerPoint</vt:lpstr>
      <vt:lpstr>Prezentacja programu PowerPoint</vt:lpstr>
      <vt:lpstr>Exploitation</vt:lpstr>
      <vt:lpstr>Arbitrary file write</vt:lpstr>
      <vt:lpstr>Winning the TOCTOU race</vt:lpstr>
      <vt:lpstr>Tools</vt:lpstr>
      <vt:lpstr>Prezentacja programu PowerPoint</vt:lpstr>
      <vt:lpstr>!!Demo!!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Logiczne Podatności w Systemie Windows</dc:title>
  <dc:creator>michal bazyli</dc:creator>
  <cp:lastModifiedBy>michal bazyli</cp:lastModifiedBy>
  <cp:revision>36</cp:revision>
  <dcterms:created xsi:type="dcterms:W3CDTF">2019-12-07T08:04:19Z</dcterms:created>
  <dcterms:modified xsi:type="dcterms:W3CDTF">2019-12-16T07:40:02Z</dcterms:modified>
</cp:coreProperties>
</file>