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notesMasterIdLst>
    <p:notesMasterId r:id="rId14"/>
  </p:notesMasterIdLst>
  <p:sldIdLst>
    <p:sldId id="258" r:id="rId2"/>
    <p:sldId id="274" r:id="rId3"/>
    <p:sldId id="272" r:id="rId4"/>
    <p:sldId id="265" r:id="rId5"/>
    <p:sldId id="275" r:id="rId6"/>
    <p:sldId id="276" r:id="rId7"/>
    <p:sldId id="278" r:id="rId8"/>
    <p:sldId id="279" r:id="rId9"/>
    <p:sldId id="282" r:id="rId10"/>
    <p:sldId id="283"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well fine" initials="mf" lastIdx="1" clrIdx="0">
    <p:extLst>
      <p:ext uri="{19B8F6BF-5375-455C-9EA6-DF929625EA0E}">
        <p15:presenceInfo xmlns:p15="http://schemas.microsoft.com/office/powerpoint/2012/main" userId="55c09a8ffae1f5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39" autoAdjust="0"/>
    <p:restoredTop sz="94660"/>
  </p:normalViewPr>
  <p:slideViewPr>
    <p:cSldViewPr snapToGrid="0">
      <p:cViewPr varScale="1">
        <p:scale>
          <a:sx n="89" d="100"/>
          <a:sy n="89" d="100"/>
        </p:scale>
        <p:origin x="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20:18:27.300"/>
    </inkml:context>
    <inkml:brush xml:id="br0">
      <inkml:brushProperty name="width" value="0.1" units="cm"/>
      <inkml:brushProperty name="height" value="0.1" units="cm"/>
      <inkml:brushProperty name="color" value="#FFFFFF"/>
    </inkml:brush>
  </inkml:definitions>
  <inkml:trace contextRef="#ctx0" brushRef="#br0">4012 451 24575,'-3'0'0,"0"0"0,0 0 0,0 0 0,0-1 0,-5-1 0,-11-3 0,-545-63-504,-13 52 1,-127 19 750,634-6-10,-84-14 1,-6-2 47,-261 12-285,314 8 0,85-2 0,0-2 0,-1 0 0,-32-10 0,25 6 0,-32-4 0,-317 3 0,246 10 0,-87-2 0,246 0 0,10-1 0,1 2 0,66 10 0,-58-3 0,0-2 0,1-2 0,59-3 0,136-20 0,-22-18 0,-5-19 0,-192 50 0,10-3 0,-1 1 0,2 1 0,36-2 0,-32 6 0,54-13 0,8-1 0,309 7 0,-273 12 0,-122-2 0,260 12 0,19 30 0,-72 10 0,-159-35 0,-1-2 0,102 11 0,-146-25 0,-3-1 0,0 1 0,1 1 0,-1 0 0,17 6 0,-9-2 0,0-1 0,42 4 0,17 4 0,-56-8 0,44 5 0,-101-13 0,-43-8 0,-2 0 0,-336 3 0,261 9 0,-355-8 0,-19-1 0,357 8 0,-167 1 0,83 22 0,-37 0 0,-631-24 0,919 1 0,0 0 0,0-1 0,0 1 0,-1 0 0,1-1 0,-4-1 0,6 2 0,1-1 0,-1 1 0,1 0 0,0 0 0,-1 0 0,1-1 0,0 1 0,-1 0 0,1 0 0,0-1 0,0 1 0,-1 0 0,1 0 0,0-1 0,0 1 0,-1 0 0,1-1 0,0 1 0,0-1 0,0 1 0,-1 0 0,1-1 0,0 0 0,0 0 0,1 0 0,-1 1 0,0-1 0,0 0 0,0 1 0,1-1 0,-1 0 0,0 1 0,1-1 0,-1 0 0,0 1 0,1-1 0,-1 1 0,1-1 0,-1 1 0,2-2 0,5-4 0,1-1 0,0 1 0,0 0 0,1 1 0,0 0 0,0 0 0,0 1 0,0 0 0,1 0 0,0 1 0,-1 1 0,16-3 0,10 1 0,1 1 0,42 3 0,-78 0 0,132 11 0,-31-2 0,643 2-822,-552-19 822,-1-9 0,235-51 0,-177 26 0,-188 34 102,155-12 618,293 18-720,-245 4 0,-245-2 0,0 0 0,-1 1 0,1 1 0,30 7 0,-7 3 0,78 11 0,-118-24 0,0 2 0,0-1 0,0 0 0,-1 0 0,1 1 0,0-1 0,0 1 0,0-1 0,0 1 0,-1 0 0,1 0 0,0 0 0,-1 0 0,1 0 0,0 0 0,-1 0 0,0 1 0,1-1 0,-1 0 0,0 1 0,1-1 0,-1 1 0,0 0 0,0-1 0,0 1 0,-1 0 0,1-1 0,0 1 0,-1 0 0,1 0 0,-1 0 0,1 0 0,-1 0 0,0 0 0,0-1 0,0 1 0,0 0 0,0 0 0,0 0 0,-1 0 0,1 0 0,0 0 0,-1 0 0,-1 2 0,1-2 0,0 0 0,0 0 0,0 0 0,0 0 0,-1 0 0,1 0 0,-1-1 0,1 1 0,-1-1 0,1 1 0,-1-1 0,0 0 0,0 1 0,0-1 0,0 0 0,0 0 0,0 0 0,0-1 0,0 1 0,-4 1 0,-6 0 0,1 0 0,-21 1 0,22-2 0,-244 2 0,204-4 0,30-1 0,0 0 0,-23-5 0,0-1 0,-123-19 0,-245-32 0,214 43 0,16 2 0,-189-17 0,299 27 0,-92-17 0,105 12 0,-116-1 0,-18-2 0,64-5 0,-179 0 0,246 17 0,17-1 0,0 2 0,-54 7 0,91-7 0,0 0 0,1 1 0,-1 0 0,1 0 0,0 0 0,0 0 0,0 1 0,0 0 0,0 1 0,1-1 0,-1 1 0,1 0 0,0 0 0,-6 6 0,-10 11 0,17-18 0,0 1 0,0-1 0,1 1 0,-1 0 0,1 0 0,0 0 0,0 1 0,0-1 0,0 1 0,1-1 0,0 1 0,-3 9 0,5-13 0,0 0 0,0 0 0,0 0 0,0 0 0,0 0 0,0 0 0,0 0 0,1 0 0,-1 0 0,0 0 0,1-1 0,-1 1 0,1 0 0,-1 0 0,1 0 0,-1 0 0,1 0 0,-1-1 0,1 1 0,0 0 0,0-1 0,-1 1 0,1 0 0,0-1 0,0 1 0,0-1 0,0 1 0,0-1 0,0 0 0,-1 1 0,1-1 0,0 0 0,0 1 0,0-1 0,2 0 0,4 1 0,1 1 0,0-2 0,11 1 0,-13-1 0,198-1 0,-73 0 0,225 0 0,355 2 0,-281 13 0,-222 1 0,-38-2 0,-56-8 0,162 8 0,-154 2 0,-33-3 0,1-1 0,187 11 0,-159-23 0,75 2 0,-114 7 0,-32-2 0,-34-5 0,0 1 0,0 0 0,16 5 0,-66-9 0,-80-16 0,-43-3 0,-159 21 0,-39 29 0,21 0 0,-307-26 0,356-4 0,-676 1 0,910 2 0,-1 3 0,-88 20 0,109-19 0,0-2 0,-1-2 0,-43-1 0,61-1 0,0 2 0,-21 3 0,18-1 0,-24 0 0,-43-4 0,285-1 0,550-8 0,-199 3 0,-485 6 0,47-8 0,-5 1 0,673 6 0,-378 2 0,305-1 0,-702 0 0,-1 0 0,0 1 0,0-1 0,0 1 0,0 0 0,0 0 0,-1 0 0,1 0 0,0 0 0,0 0 0,-1 1 0,1 0 0,0-1 0,-1 1 0,0 0 0,1 0 0,-1 0 0,0 1 0,0-1 0,0 0 0,0 1 0,-1-1 0,1 1 0,-1 0 0,2 3 0,-2-5 0,-1 0 0,0 0 0,1 0 0,-1 0 0,0 0 0,0 0 0,1 0 0,-1-1 0,0 1 0,0 0 0,0 0 0,0 0 0,0 0 0,0 0 0,-1 0 0,1 0 0,0 0 0,0 0 0,-1 0 0,1 0 0,0-1 0,-1 1 0,1 0 0,-1 0 0,0 0 0,0 1 0,-1-1 0,0 1 0,1-1 0,-1 0 0,0 0 0,0 0 0,0 0 0,0 0 0,0 0 0,-3 1 0,-6 0 0,1 0 0,-1-1 0,-15 1 0,26-2 0,-264 1 0,122-3 0,90 3 0,19 0 0,1-1 0,-1-1 0,1-2 0,-42-9 0,28 2 0,-1 1 0,-90-4 0,-99 13 0,101 2 0,-924-2 0,947-7 0,8-1 0,-674 7 0,377 3 0,395-1 0,-1 0 0,1 0 0,0 1 0,0 0 0,0 0 0,0 1 0,0 0 0,0 0 0,0 0 0,1 1 0,0-1 0,-6 6 0,11-9 0,0 0 0,0 0 0,-1 0 0,1 0 0,0 1 0,0-1 0,0 0 0,0 0 0,0 0 0,0 0 0,0 0 0,-1 0 0,1 0 0,0 0 0,0 0 0,0 1 0,0-1 0,0 0 0,0 0 0,0 0 0,0 0 0,0 0 0,0 0 0,0 1 0,0-1 0,0 0 0,0 0 0,0 0 0,0 0 0,0 0 0,0 0 0,0 1 0,0-1 0,0 0 0,0 0 0,0 0 0,0 0 0,0 0 0,0 1 0,6 1 0,11-1 0,-16-1 0,36 0 0,-17-1 0,-1 1 0,0 1 0,0 0 0,20 5 0,-9 2 0,2-3 0,-1 0 0,61 0 0,-72-4 0,31 5 0,13 1 0,6-6 0,115-14 0,97-8 0,3 22 0,-113 0 0,1331-1 0,-1478 1 0,34 7 0,-34-5 0,32 2 0,57-7 0,82 4 0,-73 12 0,-76-7 0,74 1 0,-90-6 0,1 1 0,45 9 0,0 1 0,-54-5 0,-24-8 0,1 0 0,0 0 0,-1 0 0,1 0 0,0 0 0,0 0 0,-1 0 0,1 0 0,0 0 0,-1 0 0,1 1 0,0-1 0,0 0 0,0 0 0,-1 0 0,1 0 0,0 1 0,0-1 0,-1 0 0,1 0 0,0 0 0,0 1 0,0-1 0,0 0 0,0 0 0,-1 1 0,1-1 0,0 0 0,0 1 0,0-1 0,0 0 0,0 0 0,0 1 0,0-1 0,0 0 0,0 0 0,0 1 0,0-1 0,0 0 0,0 1 0,0-1 0,0 0 0,0 0 0,0 1 0,0-1 0,1 0 0,-1 0 0,0 1 0,0-1 0,0 0 0,0 0 0,0 1 0,1-1 0,-1 0 0,0 0 0,0 0 0,1 1 0,-1-1 0,0 0 0,0 0 0,0 0 0,1 0 0,-1 0 0,0 1 0,1-1 0,-1 0 0,0 0 0,1 0 0,-13 3 0,0 0 0,0-1 0,0-1 0,0 0 0,-1 0 0,-15-2 0,8 1 0,-341-2 0,339 1 0,-32-5 0,31 2 0,-30 0 0,-828 4 0,403 1 0,446-3 0,1-1 0,-42-10 0,35 7 0,-68-3 0,-40 10 0,56 0 0,-1402-1 0,1487 0 0,3 1 0,0-1 0,1 0 0,-1 0 0,0 0 0,1 0 0,-1 0 0,0 0 0,1-1 0,-1 1 0,0-1 0,1 1 0,-1-1 0,0 1 0,1-1 0,-1 0 0,1 0 0,-1 0 0,-1-1 0,3 1 0,0 1 0,0 0 0,-1-1 0,1 1 0,0-1 0,0 1 0,0 0 0,0-1 0,1 1 0,-1-1 0,0 1 0,0 0 0,0-1 0,0 1 0,0 0 0,0-1 0,1 1 0,-1 0 0,0-1 0,0 1 0,0 0 0,1-1 0,-1 1 0,0 0 0,1-1 0,-1 1 0,0 0 0,0 0 0,1-1 0,-1 1 0,0 0 0,1 0 0,-1 0 0,1 0 0,-1 0 0,0-1 0,1 1 0,-1 0 0,1 0 0,-1 0 0,0 0 0,1 0 0,19-4 0,-19 4 0,45-5 0,2 2 0,58 4 0,-29 1 0,1272-2 0,-1348 0 0,25 2 0,-25-2 0,0 0 0,-1 0 0,1 0 0,0 0 0,0 0 0,-1 0 0,1 0 0,0 0 0,-1 1 0,1-1 0,0 0 0,-1 0 0,1 1 0,0-1 0,-1 1 0,1-1 0,-1 0 0,1 1 0,-1-1 0,1 1 0,-1 0 0,1-1 0,-1 1 0,1-1 0,-1 1 0,0 0 0,1-1 0,-1 1 0,0 0 0,1 0 0,-2 0 0,1 0 0,-1 0 0,0-1 0,1 1 0,-1 0 0,0-1 0,0 1 0,1 0 0,-1-1 0,0 1 0,0-1 0,0 0 0,0 1 0,1-1 0,-1 0 0,0 1 0,0-1 0,0 0 0,0 0 0,0 0 0,0 0 0,0 0 0,-1 0 0,1 0 0,-52 6 0,-103-5 0,88-2 0,-402 0 0,453 2 0,1 1 0,-17 3 0,-24 3 0,-239-7 0,152-2 0,73 0 0,-78 2 0,147 0 0,-1-1 0,1 0 0,0 1 0,0 0 0,0-1 0,0 1 0,0 0 0,0 0 0,0 0 0,0 0 0,-3 3 0,4-4 0,1 1 0,0-1 0,0 0 0,0 0 0,-1 0 0,1 1 0,0-1 0,0 0 0,0 0 0,0 0 0,-1 1 0,1-1 0,0 0 0,0 1 0,0-1 0,0 0 0,0 0 0,0 1 0,0-1 0,0 0 0,0 1 0,0-1 0,0 0 0,0 0 0,0 1 0,0-1 0,0 0 0,0 1 0,0-1 0,0 0 0,1 1 0,-1 0 0,1-1 0,0 1 0,0 0 0,0-1 0,0 1 0,0-1 0,0 1 0,0-1 0,0 0 0,0 1 0,0-1 0,0 0 0,0 0 0,2 1 0,25 2 0,1-1 0,50-4 0,-22 0 0,-47 3 0,1 0 0,-1 0 0,1 1 0,-1 1 0,0 0 0,0 0 0,19 9 0,-16-7 0,-1-1 0,1-1 0,0 0 0,0 0 0,21 0 0,68-3 0,-45-2 0,-50 2 0,20 1 0,0-1 0,0-2 0,0-1 0,32-8 0,-28 5 0,1 1 0,-1 2 0,1 1 0,41 2 0,-27 1 0,48-7 0,15-2 0,121 6 0,-116 3 0,864-1 0,-961 1 0,0 1 0,0 1 0,17 4 0,21 3 0,61 0 0,-16-3 0,82 10 0,-26-13 0,-116-5 0,-333 1 0,339-1 0,-22 0 0,-1 1 0,0 0 0,43 8 0,-60-7 0,0 1 0,0 0 0,0 0 0,0 1 0,-1-1 0,1 1 0,6 5 0,-11-7 0,-1-1 0,0 0 0,0 0 0,1 0 0,-1 0 0,0 1 0,0-1 0,1 0 0,-1 0 0,0 0 0,0 1 0,0-1 0,0 0 0,1 0 0,-1 1 0,0-1 0,0 0 0,0 1 0,0-1 0,0 0 0,0 0 0,0 1 0,0-1 0,0 0 0,0 1 0,0-1 0,0 0 0,0 0 0,0 1 0,0-1 0,0 0 0,0 1 0,-9 4 0,-15-2 0,23-3 0,-167 0 0,77-1 0,72 0 0,-33-6 0,32 4 0,-27-2 0,31 4 0,-25-5 0,25 3 0,-26-1 0,-426 3 0,227 2 0,43-1 0,687 0 0,-510 6 0,5 0 0,-18 1 0,-1-1 0,-57 2 0,-74-9 0,64-1 0,-318 2 0,409 0 0,0-2 0,0 1 0,0-1 0,0-1 0,0 0 0,-16-7 0,16 6 0,-17-4 0,0 1 0,-1 2 0,1 1 0,-32 0 0,33 2 0,-315-4 0,206 8 0,74-2 0,-71-1 0,80-6 0,34 3 0,-28-1 0,-52-2 0,-21 0 0,-44 7 0,719 0 0,-628 7 0,11-1 0,-132-4 0,150-2 0,211 8 0,17 0 0,-150-8 0,-9 0 0,-47 0 0,-301 0 0,610 0 0,-281-1 0,14 2 0,-19-1 0,0 0 0,-1 0 0,1 0 0,0 0 0,0 0 0,0 0 0,0 1 0,0-1 0,-1 0 0,1 1 0,0-1 0,0 0 0,0 1 0,-1-1 0,1 1 0,1 0 0,-2 0 0,-1-1 0,1 0 0,0 1 0,0-1 0,0 0 0,-1 1 0,1-1 0,0 0 0,0 0 0,-1 1 0,1-1 0,0 0 0,0 0 0,-1 0 0,1 1 0,0-1 0,-1 0 0,1 0 0,0 0 0,-1 0 0,1 0 0,0 0 0,-1 1 0,1-1 0,-1 0 0,1 0 0,0 0 0,-1 0 0,1 0 0,-14 2 0,-178 1 0,103-5 0,46 2 0,374 0-1365,-314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20:18:39.165"/>
    </inkml:context>
    <inkml:brush xml:id="br0">
      <inkml:brushProperty name="width" value="0.1" units="cm"/>
      <inkml:brushProperty name="height" value="0.1" units="cm"/>
      <inkml:brushProperty name="color" value="#FFFFFF"/>
    </inkml:brush>
  </inkml:definitions>
  <inkml:trace contextRef="#ctx0" brushRef="#br0">238 1061 24575,'0'274'0,"-1"-261"0,0 0 0,-1-1 0,-1 0 0,-7 21 0,-2 15 0,0 10 0,3 0 0,-2 69 0,9-81 0,-16 77 0,8-66 0,4-30 0,-16 48 0,15-55 0,0-1 0,2 1 0,1 0 0,-4 39 0,8 177 0,1-99 0,-1 606 0,0-742 0,0 4 0,0 0 0,0 1 0,0-1 0,-1 0 0,0 0 0,-3 10 0,1-13 0,1-7 0,0-9 0,-1-217 0,4 130 0,-1-2887 0,0 3687 0,0-696 0,0-1 0,0 1 0,0-1 0,0 0 0,1 1 0,-1-1 0,1 0 0,-1 1 0,1-1 0,0 0 0,0 0 0,0 0 0,0 1 0,0-1 0,0 0 0,1-1 0,-1 1 0,1 0 0,-1 0 0,5 3 0,-3-2 0,0 0 0,0 1 0,-1 0 0,1 0 0,-1 0 0,1 0 0,2 7 0,9 34 0,-8-23 0,26 106 0,-30-122 0,1 34 0,-3-34 0,0 0 0,1-1 0,-1 1 0,1 0 0,0 0 0,1 0 0,-1-1 0,5 9 0,-6-13 0,0-1 0,0 1 0,1-1 0,-1 1 0,0-1 0,1 1 0,-1-1 0,0 1 0,1-1 0,-1 1 0,1-1 0,-1 0 0,1 1 0,-1-1 0,1 0 0,-1 1 0,1-1 0,-1 0 0,1 0 0,-1 0 0,1 1 0,-1-1 0,1 0 0,0 0 0,-1 0 0,1 0 0,-1 0 0,1 0 0,0 0 0,-1 0 0,1 0 0,-1 0 0,1-1 0,-1 1 0,1 0 0,-1 0 0,1 0 0,0-1 0,-1 1 0,1 0 0,-1-1 0,0 1 0,1 0 0,0-1 0,2-2 0,1 0 0,-1-1 0,0 1 0,4-6 0,-6 7 0,16-24 0,-1 0 0,-1-1 0,12-32 0,-19 39 0,-2-1 0,0-1 0,4-30 0,4-18 0,-8 49 0,0 0 0,-2 1 0,-1-2 0,0 1 0,-2 0 0,-1-31 0,0 50 0,-1 0 0,1 1 0,-1-1 0,1 0 0,-1 1 0,0-1 0,0 1 0,1-1 0,-1 1 0,0-1 0,0 1 0,-1 0 0,1-1 0,0 1 0,0 0 0,-1 0 0,1 0 0,0 0 0,-1 0 0,1 0 0,-1 0 0,0 0 0,1 1 0,-1-1 0,0 1 0,1-1 0,-1 1 0,0-1 0,1 1 0,-1 0 0,0 0 0,-3 0 0,2 0 0,0 0 0,0 0 0,0 1 0,-1-1 0,1 0 0,0 1 0,0 0 0,0 0 0,0 0 0,0 0 0,0 1 0,0-1 0,1 1 0,-1-1 0,0 1 0,1 0 0,-4 3 0,2 1 0,0 0 0,0 0 0,1 0 0,0 0 0,0 1 0,1-1 0,0 1 0,-2 8 0,-6 59 0,2-11 0,-11 37 0,18-92 0,-2 0 0,1 0 0,-1 1 0,0-1 0,-8 13 0,11-21 0,0 0 0,0 0 0,0 0 0,0 0 0,0 0 0,-1 0 0,1 0 0,0 0 0,0 0 0,0 0 0,0 0 0,0 0 0,0 0 0,0 0 0,-1 0 0,1 0 0,0 0 0,0 0 0,0 0 0,0 0 0,0 0 0,0 0 0,0 0 0,0 0 0,0 0 0,-1 0 0,1-1 0,0 1 0,0 0 0,0 0 0,0 0 0,0 0 0,0 0 0,0 0 0,0 0 0,0 0 0,0 0 0,0-1 0,0 1 0,0 0 0,0 0 0,0 0 0,0 0 0,0 0 0,0 0 0,0 0 0,0-1 0,0 1 0,0 0 0,0 0 0,0 0 0,0 0 0,0 0 0,0 0 0,0 0 0,0 0 0,0-1 0,0 1 0,0 0 0,0 0 0,0 0 0,0-10 0,3-17 0,2 0 0,8-28 0,-6 31 0,-2 0 0,-1 0 0,3-36 0,-7 46 0,-2-136 0,-12 56 0,12 81 0,0 1 0,-1-1 0,0 1 0,-1-1 0,-1 1 0,-7-14 0,10 21 0,-1 1 0,0 0 0,0 1 0,0-1 0,0 1 0,-1-1 0,1 1 0,-1 0 0,0 0 0,0 1 0,0-1 0,-7-3 0,-14-10 0,20 14 0,1-1 0,-1 0 0,0 1 0,0 0 0,1 0 0,-1 0 0,-1 1 0,1 0 0,0 0 0,0 0 0,0 0 0,-9 1 0,13 0 0,0 0 0,0 1 0,1-1 0,-1 0 0,0 0 0,0 1 0,0-1 0,1 1 0,-1-1 0,0 1 0,1-1 0,-1 1 0,0-1 0,1 1 0,-1 0 0,0-1 0,1 1 0,-1 0 0,1 0 0,0-1 0,-1 1 0,1 0 0,0 0 0,-1 0 0,1 0 0,0-1 0,0 1 0,-1 0 0,1 1 0,-1 30 0,2-25 0,3 2006 0,-6-1167 0,2-504 0,0-338 0,0 0 0,1 0 0,-1 0 0,1-1 0,-1 1 0,3 4 0,-3-7 0,0 0 0,0 0 0,1-1 0,-1 1 0,0-1 0,1 1 0,-1 0 0,1-1 0,-1 1 0,1-1 0,-1 1 0,1-1 0,-1 1 0,1-1 0,0 0 0,-1 1 0,1-1 0,-1 0 0,1 1 0,0-1 0,-1 0 0,1 0 0,0 1 0,0-1 0,-1 0 0,1 0 0,0 0 0,-1 0 0,1 0 0,0 0 0,0 0 0,-1 0 0,1 0 0,0-1 0,-1 1 0,1 0 0,0 0 0,-1-1 0,1 1 0,1-1 0,1 0 0,0-1 0,0 0 0,1 0 0,-1 0 0,-1 0 0,1-1 0,0 1 0,0-1 0,-1 0 0,0 1 0,1-1 0,1-4 0,2-4 0,0-1 0,5-14 0,-7 16 0,0 0 0,0 1 0,11-16 0,-8 14 0,-1 0 0,0 0 0,9-25 0,5-10 0,12-22 0,-30 64 0,0 0 0,1 0 0,-1 1 0,5-6 0,1 1 0,-7 7 0,-2 2 0,-10 16 0,-17 36 0,19-35 0,-7 24 0,15-95 0,2-285 0,-1 207 0,0 123 0,0 0 0,-1 0 0,0 0 0,-1 0 0,0 0 0,0 0 0,-1 1 0,0-1 0,-6-12 0,4 9 0,1 0 0,0-1 0,1 1 0,1-1 0,-1 1 0,2-1 0,-1-22 0,2 30 0,-2-10 0,0 0 0,-1 0 0,-9-24 0,-3-16 0,0-64 0,12 85 0,-1-55 0,3 56 0,-1 0 0,-1 1 0,-10-41 0,5 42 0,2 0 0,0-1 0,2 1 0,-1-38 0,7-869 0,-3 913 0,-6-31 0,4 30 0,-1-28 0,4-542 0,0 583 41,-2 1 1,-3-20-1,-2-5-1530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20:18:46.103"/>
    </inkml:context>
    <inkml:brush xml:id="br0">
      <inkml:brushProperty name="width" value="0.1" units="cm"/>
      <inkml:brushProperty name="height" value="0.1" units="cm"/>
      <inkml:brushProperty name="color" value="#FFFFFF"/>
    </inkml:brush>
  </inkml:definitions>
  <inkml:trace contextRef="#ctx0" brushRef="#br0">2087 241 24575,'-326'-14'0,"-280"-17"0,-272 32 0,601-1 0,2635 0 0,-2357 0 0,25-2 0,-26 1 0,0 1 0,1 0 0,-1 0 0,1 0 0,-1 0 0,0 0 0,1 0 0,-1-1 0,0 1 0,1 0 0,-1 0 0,0-1 0,1 1 0,-1 0 0,0 0 0,0-1 0,1 1 0,-1 0 0,0-1 0,0 1 0,1-1 0,-1 0 0,0 1 0,0-1 0,-1 1 0,1-1 0,0 0 0,0 1 0,0-1 0,0 1 0,-1-1 0,1 1 0,0-1 0,-1 1 0,1-1 0,0 1 0,-1-1 0,1 1 0,0 0 0,-1-1 0,1 1 0,-1-1 0,-7-5 0,0 0 0,0 1 0,0-1 0,-1 2 0,1-1 0,-1 1 0,0 1 0,0 0 0,-1 0 0,1 0 0,-16-1 0,-12 0 0,-64 2 0,79 2 0,-63-2 0,-126-20 0,-224-13 0,-2 35 0,198 2 0,-16-2 0,251 0 0,0 0 0,1-1 0,-1 1 0,-7-2 0,11 2 0,0 0 0,-1-1 0,1 1 0,-1 0 0,1 0 0,0 0 0,-1 0 0,1-1 0,-1 1 0,1 0 0,0 0 0,-1-1 0,1 1 0,0 0 0,0-1 0,-1 1 0,1 0 0,0-1 0,0 1 0,-1 0 0,1-1 0,0 1 0,0-1 0,0 1 0,0 0 0,0-1 0,0 1 0,-1-1 0,1 1 0,0-1 0,0 1 0,0 0 0,0-1 0,1 1 0,-1-1 0,0 1 0,0-1 0,0 1 0,0 0 0,0-1 0,0 1 0,1 0 0,-1-1 0,0 1 0,0-1 0,1 1 0,-1 0 0,0-1 0,0 1 0,1 0 0,-1 0 0,1-1 0,2-3 0,0 1 0,1 0 0,0 0 0,-1 0 0,1 0 0,0 1 0,0-1 0,0 1 0,1 0 0,-1 0 0,0 1 0,1-1 0,-1 1 0,10-1 0,6-1 0,1 1 0,22 1 0,-37 1 0,351 9 0,-60-1 0,227-8 0,-426 8 0,-10-1 0,-19 1 0,-10-1 0,-238-8 0,89 2 0,16 2 0,1 4 0,-89 20 0,101-16 0,-171 13 0,-2-19 0,143-4 0,-121 13 0,106-4 0,97-9 0,-8-1 0,1 2 0,-1 0 0,0 1 0,1 1 0,-26 8 0,-8 3 0,39-13 0,0 1 0,1 1 0,-1 0 0,-11 5 0,22-9 0,-1 0 0,1 0 0,0 0 0,-1 1 0,1-1 0,0 0 0,-1 0 0,1 0 0,0 0 0,0 0 0,-1 0 0,1 1 0,0-1 0,0 0 0,-1 0 0,1 0 0,0 1 0,0-1 0,0 0 0,-1 0 0,1 1 0,0-1 0,0 0 0,0 0 0,0 1 0,0-1 0,0 0 0,-1 1 0,1-1 0,0 0 0,0 1 0,0-1 0,0 0 0,0 0 0,0 1 0,0-1 0,0 0 0,0 1 0,13 4 0,18-2 0,45-11 0,7 0 0,452 17 0,-315-3 0,165-5 0,-216-2 0,-1384 1 0,1596 0 0,-365 1 0,0 1 0,0 0 0,19 6 0,17 3 0,4-6 0,85-4 0,12 0 0,-142 1 0,0 0 0,0 0 0,17 6 0,-17-4 0,1 0 0,22 2 0,-28-5 0,-1-1 0,-1 1 0,1-1 0,0 1 0,-1 0 0,8 3 0,-12-4 0,0 0 0,0 0 0,0 0 0,0 0 0,1 0 0,-1 0 0,0 0 0,0 0 0,0 0 0,0 0 0,0 0 0,0 0 0,0 0 0,0 0 0,0 0 0,0 0 0,0 0 0,0 0 0,1 0 0,-1 0 0,0 0 0,0 0 0,0 0 0,0 0 0,0 1 0,0-1 0,0 0 0,0 0 0,0 0 0,0 0 0,0 0 0,0 0 0,0 0 0,0 0 0,0 0 0,0 0 0,0 0 0,0 0 0,0 0 0,0 1 0,0-1 0,0 0 0,0 0 0,0 0 0,0 0 0,0 0 0,0 0 0,0 0 0,0 0 0,0 0 0,0 0 0,0 0 0,0 1 0,0-1 0,0 0 0,0 0 0,0 0 0,0 0 0,0 0 0,0 0 0,0 0 0,0 0 0,-1 0 0,-6 3 0,-12-1 0,-267-1 0,145-2 0,-269 1 0,378-3 0,30 3 0,0-1 0,0 1 0,0-1 0,0 0 0,0 0 0,0 0 0,1 0 0,-1 0 0,0 0 0,1 0 0,-1 0 0,0-1 0,-1 0 0,3 1 0,0 1 0,0 0 0,-1-1 0,1 1 0,0 0 0,0-1 0,0 1 0,-1 0 0,1-1 0,0 1 0,0 0 0,0-1 0,0 1 0,0 0 0,-1-1 0,1 1 0,0-1 0,0 1 0,0 0 0,0-1 0,0 1 0,0 0 0,0-1 0,1 1 0,-1-1 0,0 1 0,0 0 0,0-1 0,0 1 0,1-1 0,10-6 0,18 0 0,13 4 0,0 2 0,51 4 0,-55 2 0,0 1 0,0 2 0,59 21 0,-15-4 0,-21-8 0,91 23 0,-110-32 0,73 7 0,-55-10 0,23 1 0,-60-5 0,-15 0 0,0-1 0,-1 0 0,1 0 0,0 0 0,-1-1 0,1 0 0,7-3 0,-13 4 0,-1-1 0,1 0 0,-1 1 0,0-1 0,1 0 0,-1 0 0,0 0 0,0 0 0,1 0 0,-1 0 0,0 0 0,0 0 0,0-1 0,0 1 0,-1 0 0,1-1 0,0 1 0,-1 0 0,1-1 0,0 1 0,-1-1 0,0 1 0,1-1 0,-1 1 0,0-1 0,0 1 0,0-1 0,0 1 0,0-1 0,0 0 0,0 1 0,0-1 0,-1 1 0,1-1 0,0 1 0,-1-1 0,0 1 0,0-2 0,-1-2 0,0 1 0,0 0 0,-1 0 0,1 0 0,-1 0 0,0 1 0,0-1 0,0 1 0,-1-1 0,1 1 0,-8-4 0,-1 0 0,-1 2 0,0 0 0,0 0 0,-22-4 0,-12-4 0,16 4 0,-1 1 0,0 2 0,-62-4 0,-100 9 0,113 2 0,-208 0 0,364-1-1365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20:18:57.414"/>
    </inkml:context>
    <inkml:brush xml:id="br0">
      <inkml:brushProperty name="width" value="0.1" units="cm"/>
      <inkml:brushProperty name="height" value="0.1" units="cm"/>
      <inkml:brushProperty name="color" value="#FFFFFF"/>
    </inkml:brush>
  </inkml:definitions>
  <inkml:trace contextRef="#ctx0" brushRef="#br0">1764 257 24575,'-24'-1'0,"0"-2"0,0 0 0,-27-8 0,-28-5 0,-9 8 0,-113 5 0,32 1 0,34-12 0,-11 0 0,-317 13 0,219 3 0,131-2 0,258 1 0,162-3 0,-161-13 0,-90 7 0,63 0 0,363 9 0,-465-2 0,0-1 0,-1 0 0,29-8 0,-4 0 0,-33 8 0,1 1 0,0-1 0,0 1 0,1 1 0,8 0 0,-54-12 0,0 3 0,0 1 0,-42-4 0,-10 8 0,49 4 0,-72-11 0,97 8 0,-165-25 0,-298 11 0,140 18 0,318-4 0,13 0 0,13 0 0,18-1 0,1 1 0,-1 2 0,41 2 0,-23-1 0,261 10 0,322-3 0,-389-8 0,96 1 0,-888 0 0,487 3 0,-121 22 0,159-21 0,-55 7 0,-27 5 0,69-9 0,-79 3 0,-37-10 0,98-1 0,69 1 0,16 0 0,1 0 0,-1 1 0,0 2 0,0 0 0,36 10 0,117 36 0,-118-38 0,74 4 0,-29-4 0,272 19 0,-199-23 0,35 0 0,-159-7 0,-35-1 0,-49 1 0,-1424 0 0,1990 0 0,-304 16 0,-7-1 0,4-16 0,-1126 1 0,954-1 0,-16 0 0,64 6 0,27 21 0,-99-21 0,87 14 0,152 4 0,-98-25 0,-1258 2 0,1066 0 0,1 0 0,-1-2 0,0-1 0,1 0 0,-1-1 0,1-1 0,0 0 0,-22-11 0,40 16 0,-1 0 0,1 0 0,0 0 0,-1 0 0,1-1 0,0 1 0,-1 0 0,1 0 0,0 0 0,0 0 0,-1-1 0,1 1 0,0 0 0,-1 0 0,1 0 0,0-1 0,0 1 0,-1 0 0,1-1 0,0 1 0,0 0 0,0 0 0,0-1 0,-1 1 0,1 0 0,0-1 0,0 1 0,0 0 0,0-1 0,0 1 0,0 0 0,0-1 0,0 1 0,0 0 0,0-1 0,0 0 0,1 1 0,-1-1 0,1 1 0,0-1 0,-1 1 0,1-1 0,0 1 0,0-1 0,0 1 0,0-1 0,0 1 0,-1 0 0,3-1 0,29-3 0,108 3 0,-86 1 0,-35 2 0,0 0 0,0 1 0,31 9 0,11 2 0,-13-7 0,63 0 0,52-8 0,-55 0 0,523 1 0,-624-1 0,1 0 0,-1 0 0,0-1 0,0 0 0,0 0 0,0-1 0,0 0 0,9-5 0,-6 3 0,1 0 0,16-5 0,-23 9 0,19-4 0,-23 5 0,1-1 0,-1 1 0,1 0 0,-1 0 0,0 0 0,1 0 0,-1 0 0,1 0 0,-1 0 0,1 0 0,-1 0 0,1 0 0,-1 0 0,1 0 0,-1 0 0,0 0 0,1 0 0,-1 0 0,1 1 0,-1-1 0,0 0 0,1 0 0,-1 0 0,1 1 0,-1-1 0,0 0 0,1 1 0,-1-1 0,0 0 0,1 1 0,-1-1 0,0 0 0,0 1 0,1-1 0,-1 0 0,0 1 0,0 0 0,0 0 0,0 0 0,0-1 0,-1 1 0,1 0 0,0-1 0,0 1 0,-1 0 0,1-1 0,-1 1 0,1-1 0,0 1 0,-1 0 0,1-1 0,-1 1 0,1-1 0,-1 1 0,0-1 0,1 0 0,-1 1 0,1-1 0,-1 0 0,0 1 0,1-1 0,-2 1 0,-19 5 0,19-6 0,-156 22 0,69-12 0,30-4 0,-94-5 0,73-3 0,-462 2 0,600-1 0,68 3 0,-113 0 0,0 0 0,0 1 0,13 5 0,-13-4 0,-1-1 0,1 0 0,19 2 0,46-6 0,-54 0 0,-1 1 0,43 4 0,-62-2 0,1-1 0,-1 1 0,1-1 0,-1 1 0,0 1 0,0-1 0,7 5 0,-6-4 0,-1 0 0,0 0 0,1-1 0,-1 1 0,1-1 0,9 2 0,2-1 0,0-2 0,0 0 0,29-2 0,-75 0 0,-55-9 0,71 8 0,0 0 0,-36-6 0,-75-1 0,116 9 0,1-1 0,0 0 0,-1 0 0,1 0 0,0-1 0,0-1 0,0 1 0,0-1 0,1-1 0,-14-7 0,19 10 0,0-1 0,0 0 0,0 0 0,0 1 0,1-2 0,-1 1 0,1 0 0,-1 0 0,1 0 0,0-1 0,0 1 0,0-1 0,0 1 0,0-1 0,0 1 0,1-1 0,-1 1 0,1-4 0,-1-6 0,0 0 0,3-21 0,-1 16 0,-1 11 0,1 0 0,0 0 0,0 0 0,1 0 0,-1 0 0,1 0 0,1 1 0,-1-1 0,1 1 0,0-1 0,0 1 0,0 0 0,1 0 0,0 1 0,5-7 0,7-3 0,0 1 0,1 0 0,19-11 0,-12 8 0,-18 12 0,0 1 0,0 0 0,1 0 0,0 0 0,0 1 0,-1 0 0,1 0 0,1 1 0,-1 0 0,0 0 0,10 1 0,9 1 0,47 7 0,-21-1 0,234-3 0,-165-5 0,-101 1 0,-2-1 0,23 3 0,-37-2 0,0 1 0,0 0 0,0 0 0,0 0 0,0 0 0,0 0 0,-1 1 0,1 0 0,0-1 0,-1 2 0,6 3 0,-8-5 0,0 0 0,1 0 0,-1 0 0,0 1 0,0-1 0,0 1 0,0-1 0,0 1 0,0-1 0,0 1 0,-1-1 0,1 1 0,0 0 0,-1-1 0,1 1 0,-1 0 0,0 0 0,0-1 0,0 1 0,1 0 0,-2 0 0,1-1 0,0 1 0,0 0 0,0 0 0,-1-1 0,0 4 0,-1-2 0,1-1 0,-1 1 0,1-1 0,-1 1 0,0-1 0,1 0 0,-1 1 0,0-1 0,-1 0 0,1 0 0,0-1 0,-1 1 0,1 0 0,-1-1 0,-4 3 0,-10 1 0,0 0 0,-1-1 0,0-1 0,0 0 0,-32-1 0,-19 4 0,25 2 0,0 3 0,-45 16 0,73-22 0,3-1 0,0-1 0,-18 3 0,25-5 0,0-1 0,0 0 0,0 0 0,0 0 0,0 0 0,0-1 0,-10-2 0,16 2 0,-1 1 0,1 0 0,-1 0 0,0 0 0,1 0 0,0-1 0,-1 1 0,1 0 0,-1-1 0,1 1 0,-1 0 0,1-1 0,0 1 0,-1-1 0,1 1 0,0 0 0,-1-1 0,1 1 0,0-1 0,-1 1 0,1-1 0,0 1 0,0-1 0,0 1 0,0-1 0,-1 0 0,1-1 0,0 1 0,1 0 0,-1-1 0,0 1 0,0 0 0,1-1 0,-1 1 0,1 0 0,-1 0 0,2-3 0,1 0 0,-1 1 0,1-1 0,0 0 0,0 1 0,6-6 0,11-6 0,0 1 0,1 1 0,28-13 0,-38 21 0,1 0 0,0 1 0,0 1 0,1-1 0,-1 2 0,1 0 0,-1 0 0,17 1 0,-25 1 0,1 0 0,-1 0 0,1 1 0,-1-1 0,0 1 0,1 0 0,5 3 0,-9-4 0,0 1 0,0-1 0,0 1 0,-1 0 0,1-1 0,0 1 0,0 0 0,0 0 0,-1 0 0,1 0 0,0 0 0,-1 0 0,1 0 0,0 0 0,-1 0 0,0 0 0,1 0 0,-1 0 0,0 0 0,1 0 0,-1 0 0,0 0 0,0 0 0,0 1 0,0-1 0,0 0 0,0 0 0,0 0 0,0 0 0,-1 0 0,1 0 0,0 1 0,-1 0 0,0 0 0,0 0 0,0-1 0,0 1 0,0 0 0,0-1 0,0 1 0,0-1 0,0 1 0,0-1 0,-1 1 0,1-1 0,-1 0 0,1 0 0,-1 0 0,1 0 0,-1 0 0,0 0 0,-2 1 0,-6 1 0,1 1 0,-14 2 0,10-3 0,-30 8 0,-1-1 0,1-2 0,-1-3 0,-74 1 0,116-6 0,-1 0 0,1 0 0,-1 0 0,1-1 0,0 1 0,-1-1 0,1 1 0,-1-1 0,1 0 0,-4-3 0,5 4 0,0-1 0,1 1 0,-1-1 0,1 1 0,-1-1 0,1 0 0,-1 1 0,1-1 0,0 0 0,-1 1 0,1-1 0,0 0 0,0 0 0,-1 1 0,1-1 0,0 0 0,0 0 0,0 1 0,0-1 0,0 0 0,0 0 0,0 0 0,0 1 0,0-1 0,0 0 0,1 0 0,-1 1 0,0-1 0,0 0 0,1 0 0,-1 1 0,1-1 0,-1 0 0,0 1 0,1-1 0,-1 0 0,1 1 0,0-1 0,2-3 0,1 0 0,-1 1 0,1 0 0,-1 0 0,1 0 0,0 0 0,7-3 0,32-14 0,-11 12-1365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20:19:04.955"/>
    </inkml:context>
    <inkml:brush xml:id="br0">
      <inkml:brushProperty name="width" value="0.1" units="cm"/>
      <inkml:brushProperty name="height" value="0.1" units="cm"/>
      <inkml:brushProperty name="color" value="#FFFFFF"/>
    </inkml:brush>
  </inkml:definitions>
  <inkml:trace contextRef="#ctx0" brushRef="#br0">1742 436 24575,'-34'0'0,"-227"-8"0,146 3 0,-17-2 0,9 0 0,26 4 0,68-1 0,-48-14 0,-9 0 0,35 13 0,-101 4 0,66 3 0,44-1 0,-51-3 0,91 2 0,1 0 0,-1 0 0,0 0 0,1 0 0,-1-1 0,1 1 0,-1-1 0,0 1 0,1-1 0,0 0 0,-1 1 0,1-1 0,-1 0 0,1 0 0,-2-2 0,3 3 0,-1-1 0,1 0 0,0 1 0,-1-1 0,1 0 0,0 0 0,0 1 0,-1-1 0,1 0 0,0 0 0,0 0 0,0 1 0,0-1 0,0 0 0,0 0 0,1 1 0,-1-1 0,0 0 0,0 0 0,0 1 0,1-1 0,-1 0 0,0 0 0,1 1 0,-1-1 0,1 0 0,-1 1 0,1-1 0,-1 1 0,1-1 0,-1 0 0,1 1 0,0-1 0,4-3 0,-1 0 0,1 0 0,0 0 0,0 1 0,1-1 0,-1 1 0,1 1 0,0-1 0,-1 1 0,1 0 0,0 0 0,0 1 0,0 0 0,9-1 0,11 0 0,0 1 0,30 3 0,-23-1 0,-21-1 0,18 2 0,0-2 0,0-1 0,0-1 0,47-10 0,-53 6 0,1 2 0,48-3 0,51 7 0,-55 2 0,750-2 0,-2144 0 0,1311 0 0,0-1 0,-1 0 0,1-1 0,0-1 0,0 0 0,0-1 0,-14-6 0,12 5 0,0 0 0,0 1 0,-1 0 0,0 2 0,-20-2 0,-87 5 0,55 1 0,30-2 0,-50-1 0,87 1 0,1 0 0,-1 0 0,1 0 0,-1 0 0,1-1 0,0 1 0,-1-1 0,1 1 0,0-1 0,-1 1 0,1-1 0,0 0 0,-2-1 0,3 2 0,-1-1 0,1 1 0,-1-1 0,1 1 0,0-1 0,-1 1 0,1-1 0,0 0 0,-1 1 0,1-1 0,0 1 0,0-1 0,0 0 0,0 1 0,0-1 0,-1 1 0,1-1 0,0 0 0,0 1 0,1-1 0,-1-1 0,0 1 0,1-1 0,0 0 0,0 0 0,-1 1 0,1-1 0,0 1 0,1-1 0,-1 1 0,0-1 0,0 1 0,0 0 0,1-1 0,-1 1 0,1 0 0,-1 0 0,1 0 0,0 0 0,-1 0 0,3 0 0,4-2 0,0 0 0,1 1 0,-1 0 0,1 0 0,15 0 0,47 2 0,-43 1 0,421 14 0,287-13 0,-424-2 0,-188-8 0,-13 1 0,-100 6 0,0-1 0,0 0 0,-1 0 0,19-7 0,-7 2 0,-21 7 0,0 0 0,-1-1 0,1 1 0,0 0 0,0 0 0,-1-1 0,1 1 0,0 0 0,0-1 0,-1 1 0,1-1 0,-1 1 0,1-1 0,0 1 0,0-2 0,-1 2 0,0 0 0,0 0 0,0-1 0,0 1 0,0 0 0,0 0 0,0-1 0,0 1 0,0 0 0,0 0 0,0 0 0,-1-1 0,1 1 0,0 0 0,0 0 0,0-1 0,0 1 0,0 0 0,-1 0 0,1 0 0,0 0 0,0-1 0,0 1 0,0 0 0,-1 0 0,1 0 0,0 0 0,0 0 0,-1 0 0,1-1 0,-26-8 0,23 8 0,-30-7 0,0 1 0,0 1 0,-36 0 0,-103 3 0,126 3 0,-52 1 0,-291-13 0,-297-21 0,362 33 0,324 0 0,-1 0 0,1 0 0,-1 1 0,1-1 0,0 0 0,-1 0 0,1 0 0,-1-1 0,1 1 0,-1 0 0,1 0 0,0 0 0,-1 0 0,1 0 0,-1 0 0,1-1 0,0 1 0,-1 0 0,1 0 0,-1-1 0,5-4 0,17-6 0,-8 8 0,1-1 0,-1 2 0,1 0 0,-1 0 0,1 1 0,0 1 0,0 0 0,23 4 0,11 4 0,52 17 0,-74-18 0,363 87 0,-302-77 0,0-4 0,1-4 0,133-3 0,149-8 0,-240 2 0,-127 0 0,-1 0 0,1 0 0,0 0 0,-1 0 0,1 0 0,0 0 0,-1 1 0,1-1 0,-1 1 0,1 0 0,0-1 0,-1 1 0,0 0 0,5 3 0,-7-4 0,1 1 0,-1-1 0,0 0 0,0 0 0,0 1 0,0-1 0,1 0 0,-1 0 0,0 1 0,0-1 0,0 0 0,0 0 0,0 1 0,0-1 0,0 0 0,0 1 0,0-1 0,0 0 0,0 0 0,0 1 0,0-1 0,0 0 0,0 1 0,0-1 0,0 0 0,0 0 0,0 1 0,0-1 0,0 0 0,0 0 0,-1 1 0,1-1 0,0 0 0,0 0 0,0 1 0,0-1 0,-1 0 0,1 0 0,0 0 0,0 1 0,-1-1 0,1 0 0,0 0 0,0 0 0,-1 0 0,1 0 0,0 1 0,0-1 0,-1 0 0,1 0 0,0 0 0,-1 0 0,-17 5 0,-18-1 0,0-1 0,-53-3 0,41-1 0,-979 0 0,1021 1 0,1 1 0,-1 0 0,1 0 0,-1 0 0,1 1 0,-1 0 0,1 0 0,0 0 0,0 1 0,0 0 0,-7 5 0,-5 2 0,17-10 0,-1 0 0,1 0 0,0 0 0,-1 1 0,1-1 0,0 0 0,-1 0 0,1 0 0,0 1 0,-1-1 0,1 0 0,0 0 0,0 1 0,-1-1 0,1 0 0,0 0 0,0 1 0,0-1 0,-1 0 0,1 1 0,0-1 0,0 1 0,6 2 0,15-1 0,-18-2 0,391-1 0,-158 0 0,-184 0 0,-1 3 0,1 1 0,59 13 0,-107-15 0,175 36 0,-132-29 0,85 2 0,48-12 0,-197 2 0,1 0 0,-1-2 0,0 0 0,1-1 0,0-1 0,-1 0 0,-15-7 0,19 6 0,0 1 0,-1 1 0,1 0 0,0 1 0,-15-1 0,-71 3 0,61 0 0,-492 1 0,477-3 0,-63-11 0,-46-2 0,141 16 0,15-1 0,1 1 0,-1-1 0,0 0 0,1-1 0,-1 1 0,0-1 0,-5-1 0,11 2 0,0 0 0,0 0 0,0 0 0,0 0 0,0-1 0,-1 1 0,1 0 0,0 0 0,0 0 0,0 0 0,0 0 0,0 0 0,0 0 0,-1 0 0,1 0 0,0 0 0,0 0 0,0 0 0,0-1 0,0 1 0,0 0 0,0 0 0,0 0 0,0 0 0,0 0 0,0 0 0,0-1 0,0 1 0,-1 0 0,1 0 0,0 0 0,0 0 0,0 0 0,0 0 0,0-1 0,0 1 0,0 0 0,0 0 0,0 0 0,1 0 0,-1 0 0,0 0 0,0-1 0,0 1 0,0 0 0,0 0 0,0 0 0,0 0 0,0 0 0,0 0 0,0 0 0,0-1 0,0 1 0,1 0 0,-1 0 0,0 0 0,0 0 0,0 0 0,0 0 0,0 0 0,0 0 0,0 0 0,1 0 0,-1 0 0,0 0 0,0 0 0,0 0 0,0 0 0,13-6 0,-10 5 0,23-9 0,0 1 0,28-5 0,-40 11 0,0 1 0,0 1 0,1 0 0,-1 1 0,0 0 0,16 3 0,244 20 0,3-23 0,-151 0 0,3-8 0,8 0 0,47 9 0,-229 10 0,22-7 0,-27 9 0,32-8 0,-1 0 0,-28 2 0,37-7 0,12-3 0,16-3 0,11 2 0,1 1 0,-1 1 0,53 4 0,-70 1-1365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20:19:09.368"/>
    </inkml:context>
    <inkml:brush xml:id="br0">
      <inkml:brushProperty name="width" value="0.1" units="cm"/>
      <inkml:brushProperty name="height" value="0.1" units="cm"/>
      <inkml:brushProperty name="color" value="#FFFFFF"/>
    </inkml:brush>
  </inkml:definitions>
  <inkml:trace contextRef="#ctx0" brushRef="#br0">226 719 24575,'1'50'0,"0"-22"0,-1-1 0,-1 0 0,-9 50 0,2-37 0,-5 48 0,-1-15 0,2-11 0,10-50 0,-1-1 0,-7 21 0,6-24 0,1 1 0,1 0 0,-1-1 0,2 1 0,-1 0 0,1 0 0,0 18 0,12 61 0,-8-73 0,0 0 0,1-1 0,1 1 0,7 13 0,-12-27 0,0-1 0,1 1 0,-1-1 0,0 1 0,0-1 0,1 1 0,-1-1 0,0 1 0,1-1 0,-1 1 0,0-1 0,1 1 0,-1-1 0,1 1 0,-1-1 0,1 0 0,-1 1 0,1-1 0,-1 0 0,1 0 0,-1 1 0,2-1 0,-2 0 0,1 0 0,-1 0 0,0-1 0,1 1 0,-1 0 0,1 0 0,-1-1 0,0 1 0,1 0 0,-1 0 0,1-1 0,-1 1 0,0-1 0,0 1 0,1 0 0,-1-1 0,0 1 0,0 0 0,1-1 0,-1 1 0,0-1 0,8-30 0,-1-12 0,0-66 0,-9-49 0,0 45 0,3 28 0,-4-122 0,-2 174 0,-1 0 0,-20-64 0,14 59 0,-10-60 0,16 50 0,2 17 0,-1-1 0,-9-34 0,-18-40 0,32 138 0,-1-11 0,2 328 0,0-322 0,2 0 0,9 40 0,1 9 0,-13-75 0,8 67 0,-1 71 0,-6-77 0,-3 50 0,-12-9 0,13-97 0,0-1 0,0 1 0,-1-1 0,0 0 0,0 0 0,0 0 0,0 0 0,-1 0 0,0-1 0,0 1 0,0-1 0,-8 8 0,5-5 0,0 0 0,1 0 0,-8 15 0,-9 27 0,17-43 0,0-9 0,1-13 0,1-28 0,3-71 0,13-47 0,-2 43 0,-3-405 0,-9 333 0,0 165 0,0 19 0,0 0 0,1-1 0,0 1 0,1 0 0,-1-1 0,1 1 0,1 0 0,-1 0 0,5-11 0,9-17 0,-14 29 0,1 0 0,0 0 0,1 1 0,0-1 0,-1 1 0,2 0 0,-1 0 0,0 0 0,1 0 0,0 0 0,0 1 0,5-4 0,9-9 0,-14 13 0,0 0 0,1 0 0,-1 0 0,1 0 0,9-5 0,-13 8 0,0 1 0,1 0 0,-1-1 0,0 1 0,0 0 0,0-1 0,0 1 0,0 0 0,0 0 0,1 0 0,-1 0 0,0 0 0,0 0 0,0 1 0,0-1 0,1 0 0,-1 1 0,0-1 0,0 0 0,0 1 0,0-1 0,0 1 0,0 0 0,0-1 0,0 1 0,0 0 0,-1-1 0,1 1 0,0 0 0,0 0 0,0 0 0,-1 0 0,1 0 0,-1 0 0,2 1 0,1 4 0,0-1 0,-1 1 0,1 0 0,-1 0 0,0 0 0,1 9 0,4 41 0,-4-27 0,4 79 0,-6-70 0,11 67 0,21 90 0,-33-190 0,1 0 0,0 0 0,0-1 0,0 1 0,1 0 0,-1 0 0,1-1 0,4 8 0,-6-12 0,1 0 0,-1 0 0,0 1 0,1-1 0,-1 0 0,0 1 0,0-1 0,1 0 0,-1 0 0,1 0 0,-1 1 0,0-1 0,1 0 0,-1 0 0,0 0 0,1 0 0,-1 0 0,1 0 0,-1 1 0,0-1 0,1 0 0,-1 0 0,1 0 0,-1-1 0,0 1 0,1 0 0,-1 0 0,1 0 0,-1 0 0,0 0 0,1 0 0,-1 0 0,0-1 0,1 1 0,-1 0 0,0 0 0,1 0 0,-1-1 0,0 1 0,1 0 0,-1-1 0,0 1 0,0 0 0,1-1 0,-1 1 0,0 0 0,0-1 0,0 1 0,0 0 0,1-1 0,-1 1 0,0-1 0,8-23 0,-4-11 0,-1-1 0,-4-57 0,-1 43 0,2 46-101,1 2 17,-1 0-1,0 0 1,0 0 0,0-1 0,-1 1-1,1 0 1,0 0 0,-1 0 0,0-1-1,1 1 1,-1 0 0,0 0-1,0 0 1,-2-3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9-07T20:19:15.008"/>
    </inkml:context>
    <inkml:brush xml:id="br0">
      <inkml:brushProperty name="width" value="0.1" units="cm"/>
      <inkml:brushProperty name="height" value="0.1" units="cm"/>
      <inkml:brushProperty name="color" value="#FFFFFF"/>
    </inkml:brush>
  </inkml:definitions>
  <inkml:trace contextRef="#ctx0" brushRef="#br0">187 262 24575,'-10'10'0,"-1"-1"0,0 0 0,-18 11 0,15-11 0,-24 20 0,33-24 0,0-1 0,0 0 0,0-1 0,0 1 0,-1-1 0,-8 4 0,14-7 0,-1 1 0,0-1 0,0 0 0,0 0 0,0 1 0,0-1 0,0 0 0,0 0 0,0 0 0,0 0 0,0 0 0,0 0 0,0 0 0,0 0 0,0-1 0,1 1 0,-1 0 0,0-1 0,-2 0 0,2 0 0,0 0 0,1 0 0,-1 0 0,0 0 0,1 0 0,-1 0 0,0 0 0,1 0 0,-1 0 0,1-1 0,0 1 0,-1 0 0,1 0 0,0-1 0,0 1 0,0 0 0,0 0 0,0-1 0,0-1 0,1-4 0,-1 1 0,1-1 0,1 1 0,-1-1 0,1 1 0,1 0 0,4-11 0,27-40 0,-30 51 0,12-17 0,2 1 0,0 1 0,29-27 0,-42 43 0,1-1 0,-1 0 0,0 0 0,-1 0 0,1 0 0,4-10 0,-7 11 0,0 1 0,-1-1 0,0 1 0,1-1 0,-1 0 0,-1 0 0,1 0 0,-1 1 0,0-1 0,-1-10 0,1 18 0,-1 0 0,1-1 0,-1 1 0,0-1 0,0 1 0,-3 4 0,-3 8 0,-4 22 0,-5 39 0,9-38 0,-15 42 0,20-73 0,-14 46 0,15-49 0,0 0 0,1 1 0,-1-1 0,1 1 0,0-1 0,0 1 0,0-1 0,1 0 0,0 7 0,-1-11 0,0 1 0,0-1 0,0 0 0,0 0 0,0 1 0,0-1 0,0 0 0,1 0 0,-1 1 0,0-1 0,0 0 0,0 0 0,0 1 0,0-1 0,0 0 0,0 0 0,1 0 0,-1 1 0,0-1 0,0 0 0,0 0 0,0 0 0,1 1 0,-1-1 0,0 0 0,0 0 0,0 0 0,1 0 0,-1 0 0,0 1 0,0-1 0,1 0 0,-1 0 0,0 0 0,0 0 0,1 0 0,-1 0 0,0 0 0,0 0 0,1 0 0,-1 0 0,0 0 0,0 0 0,1 0 0,-1 0 0,0 0 0,0 0 0,1-1 0,-1 1 0,0 0 0,0 0 0,1 0 0,-1 0 0,0 0 0,0-1 0,0 1 0,1 0 0,-1 0 0,0 0 0,0-1 0,0 1 0,0 0 0,1 0 0,-1-1 0,10-16 0,-10 17 0,11-27 0,14-54 0,-18 56 0,1 0 0,18-40 0,-18 50 0,-15 28-273,1 1 0,1 0 0,0 0 0,-5 28 0,9-26-6553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D158C-0476-4A1A-84C4-0FDB5C503E3D}"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AB9C8D-87D9-4C67-BA62-115A707DA715}" type="slidenum">
              <a:rPr lang="en-US" smtClean="0"/>
              <a:t>‹#›</a:t>
            </a:fld>
            <a:endParaRPr lang="en-US"/>
          </a:p>
        </p:txBody>
      </p:sp>
    </p:spTree>
    <p:extLst>
      <p:ext uri="{BB962C8B-B14F-4D97-AF65-F5344CB8AC3E}">
        <p14:creationId xmlns:p14="http://schemas.microsoft.com/office/powerpoint/2010/main" val="2292301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153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6985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784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004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670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01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5796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D709F-8D05-4C73-AF72-A6CB62B6A0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1DF0F0-8000-4947-823F-AF91E04A0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A2E836-FCF2-4BEE-8BF1-B25DC7899B3D}"/>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5" name="Footer Placeholder 4">
            <a:extLst>
              <a:ext uri="{FF2B5EF4-FFF2-40B4-BE49-F238E27FC236}">
                <a16:creationId xmlns:a16="http://schemas.microsoft.com/office/drawing/2014/main" id="{B5B0259E-74D1-45A1-ACA2-3EB96BF11A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ABB09-6B27-4731-A2FF-9A68822C5E8D}"/>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287504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11457-08D8-4708-B791-54E122A23D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E4DD4D-D313-4248-92EA-6F88C06476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9E94D-03D7-49BD-B48A-83790069A9C5}"/>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5" name="Footer Placeholder 4">
            <a:extLst>
              <a:ext uri="{FF2B5EF4-FFF2-40B4-BE49-F238E27FC236}">
                <a16:creationId xmlns:a16="http://schemas.microsoft.com/office/drawing/2014/main" id="{933C76FE-5BD1-446A-BC61-80A5F6A0C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B1F08-8581-43CD-B4B0-7C8BAE51BA95}"/>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1998972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31D50-6CC7-44B8-9EE7-223888B3F8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9A55B9-AA58-4154-805D-BB72654098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25433-D7BE-4CD8-A9EF-EB29FEABB6CF}"/>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5" name="Footer Placeholder 4">
            <a:extLst>
              <a:ext uri="{FF2B5EF4-FFF2-40B4-BE49-F238E27FC236}">
                <a16:creationId xmlns:a16="http://schemas.microsoft.com/office/drawing/2014/main" id="{C8A62027-37ED-4EED-9850-31794987C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B2EA2-3FA0-41B4-B28F-666A1E8FA9AB}"/>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1379333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Tree>
    <p:extLst>
      <p:ext uri="{BB962C8B-B14F-4D97-AF65-F5344CB8AC3E}">
        <p14:creationId xmlns:p14="http://schemas.microsoft.com/office/powerpoint/2010/main" val="3497773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987F-6BE9-4645-BA7C-AE896AA91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3CA80-0C3E-4101-BD49-E511CE509F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14117-CF62-4E8D-9703-E17B6395AA2F}"/>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5" name="Footer Placeholder 4">
            <a:extLst>
              <a:ext uri="{FF2B5EF4-FFF2-40B4-BE49-F238E27FC236}">
                <a16:creationId xmlns:a16="http://schemas.microsoft.com/office/drawing/2014/main" id="{7E2CB261-06B6-4A45-9574-78C0EE84C4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6D2BA-39E2-45CA-B829-5D0B376A1390}"/>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2177200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0C97-E4FB-4DA5-8175-4F13C0F6EC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B3E8D4-DA3D-43D0-916E-010FFC9CDA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6EA9B-21BA-478C-AEF8-C4947141033D}"/>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5" name="Footer Placeholder 4">
            <a:extLst>
              <a:ext uri="{FF2B5EF4-FFF2-40B4-BE49-F238E27FC236}">
                <a16:creationId xmlns:a16="http://schemas.microsoft.com/office/drawing/2014/main" id="{3C4B8EC2-6200-4DA3-A679-8985FBCB7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79D4A-21D2-4709-B401-9A7CBDDF10AD}"/>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3356681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3D8D-08D8-4E6A-9ABC-2118E17338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5D363-9FB6-4673-AFB9-BDF101636B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BC96B-656F-465A-9F63-575CCE35B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17C499-4B75-4B2C-AA1E-555F44740490}"/>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6" name="Footer Placeholder 5">
            <a:extLst>
              <a:ext uri="{FF2B5EF4-FFF2-40B4-BE49-F238E27FC236}">
                <a16:creationId xmlns:a16="http://schemas.microsoft.com/office/drawing/2014/main" id="{D55688E6-110D-4230-8754-DFCFD8FA0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D9CD7-F3BE-4DAF-BC8D-DE3900116A22}"/>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22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2AF0-AC18-417B-9A52-D8AC1A6D87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FC083A-45FB-4EA9-8C43-4D355041A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2C4EAC-4D52-433A-A79D-F6B064C62F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EBEB7C-B7DB-4663-B446-9DE651C4DE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1B800D-FD9E-4247-B7ED-81313CB0D0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756212-0F52-49AB-9C7D-23DB83470092}"/>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8" name="Footer Placeholder 7">
            <a:extLst>
              <a:ext uri="{FF2B5EF4-FFF2-40B4-BE49-F238E27FC236}">
                <a16:creationId xmlns:a16="http://schemas.microsoft.com/office/drawing/2014/main" id="{3D4739D3-18FD-4005-8D83-438025BE42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6A3B49-8D63-4E84-A504-57919125523C}"/>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1917749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1CE81-7DAB-42B1-B4DB-022D783C41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B20C95-0A21-4DFB-9CED-99A63A4863C2}"/>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4" name="Footer Placeholder 3">
            <a:extLst>
              <a:ext uri="{FF2B5EF4-FFF2-40B4-BE49-F238E27FC236}">
                <a16:creationId xmlns:a16="http://schemas.microsoft.com/office/drawing/2014/main" id="{A462E83C-EEC5-4A25-8030-F23CDD98E8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7EAB15-D861-4C5C-8D58-8E22A76543C4}"/>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12058593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C379D7-DA59-400F-B0DC-39148184B1AE}"/>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3" name="Footer Placeholder 2">
            <a:extLst>
              <a:ext uri="{FF2B5EF4-FFF2-40B4-BE49-F238E27FC236}">
                <a16:creationId xmlns:a16="http://schemas.microsoft.com/office/drawing/2014/main" id="{08624ACA-6463-424E-8F16-D9990AB6DE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361697-D160-417C-92EA-8ADEB71EC4E9}"/>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288723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55AC-77EE-4140-8A9F-6E284E0BA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A0C149-15EC-4EF6-AD2D-D6D4D91723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FEA4EB-1FE5-4290-9BD8-39B4278345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F7C617-C1C1-4C70-B909-3D63FE18068A}"/>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6" name="Footer Placeholder 5">
            <a:extLst>
              <a:ext uri="{FF2B5EF4-FFF2-40B4-BE49-F238E27FC236}">
                <a16:creationId xmlns:a16="http://schemas.microsoft.com/office/drawing/2014/main" id="{AE05D0C2-DE03-4604-9781-C5905E8743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18E387-AAC9-4DFE-B792-C19B2353C966}"/>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525959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E5CE3-F67E-4177-9B79-202A6EEE3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CB8569-7D77-4704-BA6D-21E8E910DD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C48A1-7FAA-41D0-8E01-AA50787FEB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74FD4-B3E1-4EC2-8318-4724F32B9D3F}"/>
              </a:ext>
            </a:extLst>
          </p:cNvPr>
          <p:cNvSpPr>
            <a:spLocks noGrp="1"/>
          </p:cNvSpPr>
          <p:nvPr>
            <p:ph type="dt" sz="half" idx="10"/>
          </p:nvPr>
        </p:nvSpPr>
        <p:spPr/>
        <p:txBody>
          <a:bodyPr/>
          <a:lstStyle/>
          <a:p>
            <a:fld id="{393FBAD8-F648-453F-A896-A41C13B789B6}" type="datetimeFigureOut">
              <a:rPr lang="en-US" smtClean="0"/>
              <a:t>9/9/2021</a:t>
            </a:fld>
            <a:endParaRPr lang="en-US"/>
          </a:p>
        </p:txBody>
      </p:sp>
      <p:sp>
        <p:nvSpPr>
          <p:cNvPr id="6" name="Footer Placeholder 5">
            <a:extLst>
              <a:ext uri="{FF2B5EF4-FFF2-40B4-BE49-F238E27FC236}">
                <a16:creationId xmlns:a16="http://schemas.microsoft.com/office/drawing/2014/main" id="{274DA50A-2E00-4CEE-9C2C-06D36D52EA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73C6D-99EE-4F8B-9663-CF18537A38F1}"/>
              </a:ext>
            </a:extLst>
          </p:cNvPr>
          <p:cNvSpPr>
            <a:spLocks noGrp="1"/>
          </p:cNvSpPr>
          <p:nvPr>
            <p:ph type="sldNum" sz="quarter" idx="12"/>
          </p:nvPr>
        </p:nvSpPr>
        <p:spPr/>
        <p:txBody>
          <a:bodyPr/>
          <a:lstStyle/>
          <a:p>
            <a:fld id="{557E190C-F374-47D9-9571-474DFC62F499}" type="slidenum">
              <a:rPr lang="en-US" smtClean="0"/>
              <a:t>‹#›</a:t>
            </a:fld>
            <a:endParaRPr lang="en-US"/>
          </a:p>
        </p:txBody>
      </p:sp>
    </p:spTree>
    <p:extLst>
      <p:ext uri="{BB962C8B-B14F-4D97-AF65-F5344CB8AC3E}">
        <p14:creationId xmlns:p14="http://schemas.microsoft.com/office/powerpoint/2010/main" val="4023459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FF565B-1005-4FD3-AFA0-C7C88F7AE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6E258-FFB8-4428-AC22-16AB53CB3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F3473-3A3B-43A9-8BC1-074B92D5B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FBAD8-F648-453F-A896-A41C13B789B6}" type="datetimeFigureOut">
              <a:rPr lang="en-US" smtClean="0"/>
              <a:t>9/9/2021</a:t>
            </a:fld>
            <a:endParaRPr lang="en-US"/>
          </a:p>
        </p:txBody>
      </p:sp>
      <p:sp>
        <p:nvSpPr>
          <p:cNvPr id="5" name="Footer Placeholder 4">
            <a:extLst>
              <a:ext uri="{FF2B5EF4-FFF2-40B4-BE49-F238E27FC236}">
                <a16:creationId xmlns:a16="http://schemas.microsoft.com/office/drawing/2014/main" id="{7FAA3149-B468-4F22-A12D-1B40FEDEE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5BF446-F2F2-4076-99DA-078F84570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E190C-F374-47D9-9571-474DFC62F499}" type="slidenum">
              <a:rPr lang="en-US" smtClean="0"/>
              <a:t>‹#›</a:t>
            </a:fld>
            <a:endParaRPr lang="en-US"/>
          </a:p>
        </p:txBody>
      </p:sp>
    </p:spTree>
    <p:extLst>
      <p:ext uri="{BB962C8B-B14F-4D97-AF65-F5344CB8AC3E}">
        <p14:creationId xmlns:p14="http://schemas.microsoft.com/office/powerpoint/2010/main" val="3560381368"/>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4"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www.artstation.com/skadivore"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20.png"/><Relationship Id="rId2" Type="http://schemas.openxmlformats.org/officeDocument/2006/relationships/image" Target="../media/image12.png"/><Relationship Id="rId16" Type="http://schemas.openxmlformats.org/officeDocument/2006/relationships/customXml" Target="../ink/ink7.xml"/><Relationship Id="rId1" Type="http://schemas.openxmlformats.org/officeDocument/2006/relationships/slideLayout" Target="../slideLayouts/slideLayout12.xml"/><Relationship Id="rId6" Type="http://schemas.openxmlformats.org/officeDocument/2006/relationships/customXml" Target="../ink/ink2.xml"/><Relationship Id="rId11" Type="http://schemas.openxmlformats.org/officeDocument/2006/relationships/image" Target="../media/image17.png"/><Relationship Id="rId5" Type="http://schemas.openxmlformats.org/officeDocument/2006/relationships/image" Target="../media/image14.png"/><Relationship Id="rId15" Type="http://schemas.openxmlformats.org/officeDocument/2006/relationships/image" Target="../media/image19.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6.png"/><Relationship Id="rId14" Type="http://schemas.openxmlformats.org/officeDocument/2006/relationships/customXml" Target="../ink/ink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8"/>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FC631C1A-A70F-4191-80D0-BA62CEE0A1A7}"/>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b="30"/>
          <a:stretch/>
        </p:blipFill>
        <p:spPr>
          <a:xfrm>
            <a:off x="0" y="-20352"/>
            <a:ext cx="12192000" cy="6855958"/>
          </a:xfrm>
          <a:prstGeom prst="rect">
            <a:avLst/>
          </a:prstGeom>
        </p:spPr>
      </p:pic>
      <p:sp>
        <p:nvSpPr>
          <p:cNvPr id="539" name="Google Shape;539;p14"/>
          <p:cNvSpPr txBox="1">
            <a:spLocks noGrp="1"/>
          </p:cNvSpPr>
          <p:nvPr>
            <p:ph type="ctrTitle"/>
          </p:nvPr>
        </p:nvSpPr>
        <p:spPr>
          <a:xfrm>
            <a:off x="643468" y="3320859"/>
            <a:ext cx="4666470" cy="2076333"/>
          </a:xfrm>
          <a:prstGeom prst="rect">
            <a:avLst/>
          </a:prstGeom>
        </p:spPr>
        <p:txBody>
          <a:bodyPr spcFirstLastPara="1" vert="horz" lIns="91440" tIns="45720" rIns="91440" bIns="45720" rtlCol="0" anchor="t" anchorCtr="0">
            <a:normAutofit fontScale="90000"/>
          </a:bodyPr>
          <a:lstStyle/>
          <a:p>
            <a:pPr algn="l"/>
            <a:br>
              <a:rPr lang="en-US" sz="2600" kern="1200" dirty="0">
                <a:latin typeface="+mj-lt"/>
                <a:ea typeface="+mj-ea"/>
                <a:cs typeface="+mj-cs"/>
              </a:rPr>
            </a:br>
            <a:r>
              <a:rPr lang="en-US" sz="2600" kern="1200" dirty="0">
                <a:latin typeface="+mj-lt"/>
                <a:ea typeface="+mj-ea"/>
                <a:cs typeface="+mj-cs"/>
              </a:rPr>
              <a:t>By:</a:t>
            </a:r>
            <a:br>
              <a:rPr lang="en-US" sz="2600" kern="1200" dirty="0">
                <a:latin typeface="+mj-lt"/>
                <a:ea typeface="+mj-ea"/>
                <a:cs typeface="+mj-cs"/>
              </a:rPr>
            </a:br>
            <a:r>
              <a:rPr lang="en-US" sz="2600" kern="1200" dirty="0">
                <a:latin typeface="+mj-lt"/>
                <a:ea typeface="+mj-ea"/>
                <a:cs typeface="+mj-cs"/>
              </a:rPr>
              <a:t>Maxwell A. Fine </a:t>
            </a:r>
            <a:br>
              <a:rPr lang="en-US" sz="2600" kern="1200" dirty="0">
                <a:latin typeface="+mj-lt"/>
                <a:ea typeface="+mj-ea"/>
                <a:cs typeface="+mj-cs"/>
              </a:rPr>
            </a:br>
            <a:br>
              <a:rPr lang="en-US" sz="2600" kern="1200" dirty="0">
                <a:latin typeface="+mj-lt"/>
                <a:ea typeface="+mj-ea"/>
                <a:cs typeface="+mj-cs"/>
              </a:rPr>
            </a:br>
            <a:r>
              <a:rPr lang="en-US" sz="2600" kern="1200" dirty="0">
                <a:latin typeface="+mj-lt"/>
                <a:ea typeface="+mj-ea"/>
                <a:cs typeface="+mj-cs"/>
              </a:rPr>
              <a:t>Supervisors: </a:t>
            </a:r>
            <a:br>
              <a:rPr lang="en-US" sz="2600" kern="1200" dirty="0">
                <a:latin typeface="+mj-lt"/>
                <a:ea typeface="+mj-ea"/>
                <a:cs typeface="+mj-cs"/>
              </a:rPr>
            </a:br>
            <a:r>
              <a:rPr lang="en-US" sz="2600" kern="1200" dirty="0">
                <a:latin typeface="+mj-lt"/>
                <a:ea typeface="+mj-ea"/>
                <a:cs typeface="+mj-cs"/>
              </a:rPr>
              <a:t>Dr. Cameron Van </a:t>
            </a:r>
            <a:r>
              <a:rPr lang="en-US" sz="2600" dirty="0"/>
              <a:t>Eck</a:t>
            </a:r>
            <a:br>
              <a:rPr lang="en-US" sz="2600" dirty="0"/>
            </a:br>
            <a:r>
              <a:rPr lang="en-US" sz="2600" dirty="0"/>
              <a:t>Dr. Bryan </a:t>
            </a:r>
            <a:r>
              <a:rPr lang="en-US" sz="2600" dirty="0" err="1"/>
              <a:t>Gaensler</a:t>
            </a:r>
            <a:endParaRPr lang="en-US" sz="2600" kern="1200" dirty="0">
              <a:latin typeface="+mj-lt"/>
              <a:ea typeface="+mj-ea"/>
              <a:cs typeface="+mj-cs"/>
            </a:endParaRPr>
          </a:p>
        </p:txBody>
      </p:sp>
      <p:sp>
        <p:nvSpPr>
          <p:cNvPr id="96" name="Freeform: Shape 95">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Icon&#10;&#10;Description automatically generated">
            <a:extLst>
              <a:ext uri="{FF2B5EF4-FFF2-40B4-BE49-F238E27FC236}">
                <a16:creationId xmlns:a16="http://schemas.microsoft.com/office/drawing/2014/main" id="{2E9A6C1B-1BDE-4657-B959-FAB6B87AB6B4}"/>
              </a:ext>
            </a:extLst>
          </p:cNvPr>
          <p:cNvPicPr>
            <a:picLocks noChangeAspect="1"/>
          </p:cNvPicPr>
          <p:nvPr/>
        </p:nvPicPr>
        <p:blipFill rotWithShape="1">
          <a:blip r:embed="rId4">
            <a:extLst>
              <a:ext uri="{28A0092B-C50C-407E-A947-70E740481C1C}">
                <a14:useLocalDpi xmlns:a14="http://schemas.microsoft.com/office/drawing/2010/main" val="0"/>
              </a:ext>
            </a:extLst>
          </a:blip>
          <a:srcRect r="-3" b="3574"/>
          <a:stretch/>
        </p:blipFill>
        <p:spPr>
          <a:xfrm>
            <a:off x="6021086" y="544804"/>
            <a:ext cx="6170914" cy="6313225"/>
          </a:xfrm>
          <a:custGeom>
            <a:avLst/>
            <a:gdLst/>
            <a:ahLst/>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p:spPr>
      </p:pic>
      <p:sp>
        <p:nvSpPr>
          <p:cNvPr id="7" name="TextBox 6">
            <a:extLst>
              <a:ext uri="{FF2B5EF4-FFF2-40B4-BE49-F238E27FC236}">
                <a16:creationId xmlns:a16="http://schemas.microsoft.com/office/drawing/2014/main" id="{E4D4C938-CB18-4EA7-BB80-7A3FD0469D1E}"/>
              </a:ext>
            </a:extLst>
          </p:cNvPr>
          <p:cNvSpPr txBox="1"/>
          <p:nvPr/>
        </p:nvSpPr>
        <p:spPr>
          <a:xfrm>
            <a:off x="0" y="0"/>
            <a:ext cx="6664817" cy="2585323"/>
          </a:xfrm>
          <a:prstGeom prst="rect">
            <a:avLst/>
          </a:prstGeom>
          <a:noFill/>
        </p:spPr>
        <p:txBody>
          <a:bodyPr wrap="square" rtlCol="0">
            <a:spAutoFit/>
          </a:bodyPr>
          <a:lstStyle/>
          <a:p>
            <a:pPr>
              <a:spcAft>
                <a:spcPts val="600"/>
              </a:spcAft>
            </a:pPr>
            <a:r>
              <a:rPr lang="en-US" sz="5400" b="0" i="0" kern="1200" dirty="0">
                <a:solidFill>
                  <a:schemeClr val="tx1"/>
                </a:solidFill>
                <a:effectLst/>
                <a:latin typeface="+mj-lt"/>
                <a:ea typeface="+mj-ea"/>
                <a:cs typeface="+mj-cs"/>
              </a:rPr>
              <a:t>Developing a Robust </a:t>
            </a:r>
            <a:r>
              <a:rPr lang="en-US" sz="5400" dirty="0">
                <a:latin typeface="+mj-lt"/>
                <a:ea typeface="+mj-ea"/>
                <a:cs typeface="+mj-cs"/>
              </a:rPr>
              <a:t>E</a:t>
            </a:r>
            <a:r>
              <a:rPr lang="en-US" sz="5400" b="0" i="0" kern="1200" dirty="0">
                <a:solidFill>
                  <a:schemeClr val="tx1"/>
                </a:solidFill>
                <a:effectLst/>
                <a:latin typeface="+mj-lt"/>
                <a:ea typeface="+mj-ea"/>
                <a:cs typeface="+mj-cs"/>
              </a:rPr>
              <a:t>rror </a:t>
            </a:r>
            <a:r>
              <a:rPr lang="en-US" sz="5400" dirty="0">
                <a:latin typeface="+mj-lt"/>
                <a:ea typeface="+mj-ea"/>
                <a:cs typeface="+mj-cs"/>
              </a:rPr>
              <a:t>A</a:t>
            </a:r>
            <a:r>
              <a:rPr lang="en-US" sz="5400" b="0" i="0" kern="1200" dirty="0">
                <a:solidFill>
                  <a:schemeClr val="tx1"/>
                </a:solidFill>
                <a:effectLst/>
                <a:latin typeface="+mj-lt"/>
                <a:ea typeface="+mj-ea"/>
                <a:cs typeface="+mj-cs"/>
              </a:rPr>
              <a:t>nalysis </a:t>
            </a:r>
            <a:r>
              <a:rPr lang="en-US" sz="5400" dirty="0">
                <a:latin typeface="+mj-lt"/>
                <a:ea typeface="+mj-ea"/>
                <a:cs typeface="+mj-cs"/>
              </a:rPr>
              <a:t>F</a:t>
            </a:r>
            <a:r>
              <a:rPr lang="en-US" sz="5400" b="0" i="0" kern="1200" dirty="0">
                <a:solidFill>
                  <a:schemeClr val="tx1"/>
                </a:solidFill>
                <a:effectLst/>
                <a:latin typeface="+mj-lt"/>
                <a:ea typeface="+mj-ea"/>
                <a:cs typeface="+mj-cs"/>
              </a:rPr>
              <a:t>or The POSSUM Sky </a:t>
            </a:r>
            <a:r>
              <a:rPr lang="en-US" sz="5400" dirty="0">
                <a:latin typeface="+mj-lt"/>
                <a:ea typeface="+mj-ea"/>
                <a:cs typeface="+mj-cs"/>
              </a:rPr>
              <a:t>S</a:t>
            </a:r>
            <a:r>
              <a:rPr lang="en-US" sz="5400" b="0" i="0" kern="1200" dirty="0">
                <a:solidFill>
                  <a:schemeClr val="tx1"/>
                </a:solidFill>
                <a:effectLst/>
                <a:latin typeface="+mj-lt"/>
                <a:ea typeface="+mj-ea"/>
                <a:cs typeface="+mj-cs"/>
              </a:rPr>
              <a:t>urvey</a:t>
            </a:r>
            <a:endParaRPr lang="en-US" sz="5400" dirty="0"/>
          </a:p>
        </p:txBody>
      </p:sp>
      <p:sp>
        <p:nvSpPr>
          <p:cNvPr id="22" name="TextBox 21">
            <a:extLst>
              <a:ext uri="{FF2B5EF4-FFF2-40B4-BE49-F238E27FC236}">
                <a16:creationId xmlns:a16="http://schemas.microsoft.com/office/drawing/2014/main" id="{2A8ED24E-64BF-4C64-BA9E-547A8124E9A4}"/>
              </a:ext>
            </a:extLst>
          </p:cNvPr>
          <p:cNvSpPr txBox="1"/>
          <p:nvPr/>
        </p:nvSpPr>
        <p:spPr>
          <a:xfrm>
            <a:off x="8242300" y="6611793"/>
            <a:ext cx="6299200" cy="246221"/>
          </a:xfrm>
          <a:prstGeom prst="rect">
            <a:avLst/>
          </a:prstGeom>
          <a:noFill/>
        </p:spPr>
        <p:txBody>
          <a:bodyPr wrap="square">
            <a:spAutoFit/>
          </a:bodyPr>
          <a:lstStyle/>
          <a:p>
            <a:pPr>
              <a:spcAft>
                <a:spcPts val="600"/>
              </a:spcAft>
            </a:pPr>
            <a:r>
              <a:rPr lang="en-US" sz="1000" dirty="0"/>
              <a:t>https://getavataaars.com/</a:t>
            </a:r>
            <a:endParaRPr lang="en-US" sz="1000"/>
          </a:p>
        </p:txBody>
      </p:sp>
      <p:sp>
        <p:nvSpPr>
          <p:cNvPr id="24" name="TextBox 23">
            <a:extLst>
              <a:ext uri="{FF2B5EF4-FFF2-40B4-BE49-F238E27FC236}">
                <a16:creationId xmlns:a16="http://schemas.microsoft.com/office/drawing/2014/main" id="{F2CAFCBF-6AEC-447D-9DE7-22D4456B9429}"/>
              </a:ext>
            </a:extLst>
          </p:cNvPr>
          <p:cNvSpPr txBox="1"/>
          <p:nvPr/>
        </p:nvSpPr>
        <p:spPr>
          <a:xfrm>
            <a:off x="403904" y="6589385"/>
            <a:ext cx="7432674" cy="246221"/>
          </a:xfrm>
          <a:prstGeom prst="rect">
            <a:avLst/>
          </a:prstGeom>
          <a:noFill/>
        </p:spPr>
        <p:txBody>
          <a:bodyPr wrap="square">
            <a:spAutoFit/>
          </a:bodyPr>
          <a:lstStyle/>
          <a:p>
            <a:pPr>
              <a:spcAft>
                <a:spcPts val="600"/>
              </a:spcAft>
            </a:pPr>
            <a:r>
              <a:rPr lang="en-US" sz="1000" b="0" i="0" strike="noStrike" dirty="0">
                <a:effectLst/>
                <a:latin typeface="Pangram"/>
                <a:hlinkClick r:id="rId5">
                  <a:extLst>
                    <a:ext uri="{A12FA001-AC4F-418D-AE19-62706E023703}">
                      <ahyp:hlinkClr xmlns:ahyp="http://schemas.microsoft.com/office/drawing/2018/hyperlinkcolor" val="tx"/>
                    </a:ext>
                  </a:extLst>
                </a:hlinkClick>
              </a:rPr>
              <a:t>Pauline </a:t>
            </a:r>
            <a:r>
              <a:rPr lang="en-US" sz="1000" b="0" i="0" strike="noStrike" dirty="0" err="1">
                <a:effectLst/>
                <a:latin typeface="Pangram"/>
                <a:hlinkClick r:id="rId5">
                  <a:extLst>
                    <a:ext uri="{A12FA001-AC4F-418D-AE19-62706E023703}">
                      <ahyp:hlinkClr xmlns:ahyp="http://schemas.microsoft.com/office/drawing/2018/hyperlinkcolor" val="tx"/>
                    </a:ext>
                  </a:extLst>
                </a:hlinkClick>
              </a:rPr>
              <a:t>Voß</a:t>
            </a:r>
            <a:r>
              <a:rPr lang="en-US" sz="1000" b="0" i="0" dirty="0">
                <a:effectLst/>
                <a:latin typeface="Pangram"/>
              </a:rPr>
              <a:t> </a:t>
            </a:r>
            <a:endParaRPr lang="en-US" sz="1000" dirty="0"/>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39"/>
                                        </p:tgtEl>
                                        <p:attrNameLst>
                                          <p:attrName>style.visibility</p:attrName>
                                        </p:attrNameLst>
                                      </p:cBhvr>
                                      <p:to>
                                        <p:strVal val="visible"/>
                                      </p:to>
                                    </p:set>
                                    <p:animEffect transition="in" filter="fade">
                                      <p:cBhvr>
                                        <p:cTn id="7" dur="4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8BA107-06EC-48A1-B15C-047F62993BD2}"/>
              </a:ext>
            </a:extLst>
          </p:cNvPr>
          <p:cNvPicPr>
            <a:picLocks noChangeAspect="1"/>
          </p:cNvPicPr>
          <p:nvPr/>
        </p:nvPicPr>
        <p:blipFill>
          <a:blip r:embed="rId2"/>
          <a:stretch>
            <a:fillRect/>
          </a:stretch>
        </p:blipFill>
        <p:spPr>
          <a:xfrm>
            <a:off x="354774" y="1598962"/>
            <a:ext cx="5465113" cy="3660076"/>
          </a:xfrm>
          <a:prstGeom prst="rect">
            <a:avLst/>
          </a:prstGeom>
        </p:spPr>
      </p:pic>
      <p:pic>
        <p:nvPicPr>
          <p:cNvPr id="7" name="Picture 6">
            <a:extLst>
              <a:ext uri="{FF2B5EF4-FFF2-40B4-BE49-F238E27FC236}">
                <a16:creationId xmlns:a16="http://schemas.microsoft.com/office/drawing/2014/main" id="{186CFAD2-F445-41BD-A988-3BB54B314C3F}"/>
              </a:ext>
            </a:extLst>
          </p:cNvPr>
          <p:cNvPicPr>
            <a:picLocks noChangeAspect="1"/>
          </p:cNvPicPr>
          <p:nvPr/>
        </p:nvPicPr>
        <p:blipFill>
          <a:blip r:embed="rId3"/>
          <a:stretch>
            <a:fillRect/>
          </a:stretch>
        </p:blipFill>
        <p:spPr>
          <a:xfrm>
            <a:off x="6372115" y="1598962"/>
            <a:ext cx="5504992" cy="3660076"/>
          </a:xfrm>
          <a:prstGeom prst="rect">
            <a:avLst/>
          </a:prstGeo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0D814275-468D-4AE1-A503-9CAC03C5164A}"/>
                  </a:ext>
                </a:extLst>
              </p14:cNvPr>
              <p14:cNvContentPartPr/>
              <p14:nvPr/>
            </p14:nvContentPartPr>
            <p14:xfrm>
              <a:off x="2374306" y="1735878"/>
              <a:ext cx="1474560" cy="239040"/>
            </p14:xfrm>
          </p:contentPart>
        </mc:Choice>
        <mc:Fallback xmlns="">
          <p:pic>
            <p:nvPicPr>
              <p:cNvPr id="8" name="Ink 7">
                <a:extLst>
                  <a:ext uri="{FF2B5EF4-FFF2-40B4-BE49-F238E27FC236}">
                    <a16:creationId xmlns:a16="http://schemas.microsoft.com/office/drawing/2014/main" id="{0D814275-468D-4AE1-A503-9CAC03C5164A}"/>
                  </a:ext>
                </a:extLst>
              </p:cNvPr>
              <p:cNvPicPr/>
              <p:nvPr/>
            </p:nvPicPr>
            <p:blipFill>
              <a:blip r:embed="rId5"/>
              <a:stretch>
                <a:fillRect/>
              </a:stretch>
            </p:blipFill>
            <p:spPr>
              <a:xfrm>
                <a:off x="2356666" y="1718238"/>
                <a:ext cx="15102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BA56F9B-D63A-4A51-BBEE-8E1A77D84B98}"/>
                  </a:ext>
                </a:extLst>
              </p14:cNvPr>
              <p14:cNvContentPartPr/>
              <p14:nvPr/>
            </p14:nvContentPartPr>
            <p14:xfrm>
              <a:off x="376666" y="2775198"/>
              <a:ext cx="134640" cy="1267920"/>
            </p14:xfrm>
          </p:contentPart>
        </mc:Choice>
        <mc:Fallback xmlns="">
          <p:pic>
            <p:nvPicPr>
              <p:cNvPr id="9" name="Ink 8">
                <a:extLst>
                  <a:ext uri="{FF2B5EF4-FFF2-40B4-BE49-F238E27FC236}">
                    <a16:creationId xmlns:a16="http://schemas.microsoft.com/office/drawing/2014/main" id="{1BA56F9B-D63A-4A51-BBEE-8E1A77D84B98}"/>
                  </a:ext>
                </a:extLst>
              </p:cNvPr>
              <p:cNvPicPr/>
              <p:nvPr/>
            </p:nvPicPr>
            <p:blipFill>
              <a:blip r:embed="rId7"/>
              <a:stretch>
                <a:fillRect/>
              </a:stretch>
            </p:blipFill>
            <p:spPr>
              <a:xfrm>
                <a:off x="358666" y="2757558"/>
                <a:ext cx="170280" cy="130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A97A6A5-E5C8-4BEE-9056-31FC18A67146}"/>
                  </a:ext>
                </a:extLst>
              </p14:cNvPr>
              <p14:cNvContentPartPr/>
              <p14:nvPr/>
            </p14:nvContentPartPr>
            <p14:xfrm>
              <a:off x="2674546" y="5049678"/>
              <a:ext cx="861120" cy="152640"/>
            </p14:xfrm>
          </p:contentPart>
        </mc:Choice>
        <mc:Fallback xmlns="">
          <p:pic>
            <p:nvPicPr>
              <p:cNvPr id="10" name="Ink 9">
                <a:extLst>
                  <a:ext uri="{FF2B5EF4-FFF2-40B4-BE49-F238E27FC236}">
                    <a16:creationId xmlns:a16="http://schemas.microsoft.com/office/drawing/2014/main" id="{6A97A6A5-E5C8-4BEE-9056-31FC18A67146}"/>
                  </a:ext>
                </a:extLst>
              </p:cNvPr>
              <p:cNvPicPr/>
              <p:nvPr/>
            </p:nvPicPr>
            <p:blipFill>
              <a:blip r:embed="rId9"/>
              <a:stretch>
                <a:fillRect/>
              </a:stretch>
            </p:blipFill>
            <p:spPr>
              <a:xfrm>
                <a:off x="2656546" y="5031678"/>
                <a:ext cx="89676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778C8B6-E7A5-4E4A-9BB7-A0E5609F1A40}"/>
                  </a:ext>
                </a:extLst>
              </p14:cNvPr>
              <p14:cNvContentPartPr/>
              <p14:nvPr/>
            </p14:nvContentPartPr>
            <p14:xfrm>
              <a:off x="8820466" y="5060118"/>
              <a:ext cx="701280" cy="153000"/>
            </p14:xfrm>
          </p:contentPart>
        </mc:Choice>
        <mc:Fallback xmlns="">
          <p:pic>
            <p:nvPicPr>
              <p:cNvPr id="11" name="Ink 10">
                <a:extLst>
                  <a:ext uri="{FF2B5EF4-FFF2-40B4-BE49-F238E27FC236}">
                    <a16:creationId xmlns:a16="http://schemas.microsoft.com/office/drawing/2014/main" id="{D778C8B6-E7A5-4E4A-9BB7-A0E5609F1A40}"/>
                  </a:ext>
                </a:extLst>
              </p:cNvPr>
              <p:cNvPicPr/>
              <p:nvPr/>
            </p:nvPicPr>
            <p:blipFill>
              <a:blip r:embed="rId11"/>
              <a:stretch>
                <a:fillRect/>
              </a:stretch>
            </p:blipFill>
            <p:spPr>
              <a:xfrm>
                <a:off x="8802826" y="5042478"/>
                <a:ext cx="73692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05EF8DE0-AE52-4607-BCFB-5CE145CC2E79}"/>
                  </a:ext>
                </a:extLst>
              </p14:cNvPr>
              <p14:cNvContentPartPr/>
              <p14:nvPr/>
            </p14:nvContentPartPr>
            <p14:xfrm>
              <a:off x="8780146" y="1832718"/>
              <a:ext cx="731880" cy="157320"/>
            </p14:xfrm>
          </p:contentPart>
        </mc:Choice>
        <mc:Fallback xmlns="">
          <p:pic>
            <p:nvPicPr>
              <p:cNvPr id="13" name="Ink 12">
                <a:extLst>
                  <a:ext uri="{FF2B5EF4-FFF2-40B4-BE49-F238E27FC236}">
                    <a16:creationId xmlns:a16="http://schemas.microsoft.com/office/drawing/2014/main" id="{05EF8DE0-AE52-4607-BCFB-5CE145CC2E79}"/>
                  </a:ext>
                </a:extLst>
              </p:cNvPr>
              <p:cNvPicPr/>
              <p:nvPr/>
            </p:nvPicPr>
            <p:blipFill>
              <a:blip r:embed="rId13"/>
              <a:stretch>
                <a:fillRect/>
              </a:stretch>
            </p:blipFill>
            <p:spPr>
              <a:xfrm>
                <a:off x="8762146" y="1815078"/>
                <a:ext cx="76752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ED0B010B-8AC2-412D-99F2-094B0E4E022E}"/>
                  </a:ext>
                </a:extLst>
              </p14:cNvPr>
              <p14:cNvContentPartPr/>
              <p14:nvPr/>
            </p14:nvContentPartPr>
            <p14:xfrm>
              <a:off x="6529066" y="3156438"/>
              <a:ext cx="114480" cy="547200"/>
            </p14:xfrm>
          </p:contentPart>
        </mc:Choice>
        <mc:Fallback xmlns="">
          <p:pic>
            <p:nvPicPr>
              <p:cNvPr id="14" name="Ink 13">
                <a:extLst>
                  <a:ext uri="{FF2B5EF4-FFF2-40B4-BE49-F238E27FC236}">
                    <a16:creationId xmlns:a16="http://schemas.microsoft.com/office/drawing/2014/main" id="{ED0B010B-8AC2-412D-99F2-094B0E4E022E}"/>
                  </a:ext>
                </a:extLst>
              </p:cNvPr>
              <p:cNvPicPr/>
              <p:nvPr/>
            </p:nvPicPr>
            <p:blipFill>
              <a:blip r:embed="rId15"/>
              <a:stretch>
                <a:fillRect/>
              </a:stretch>
            </p:blipFill>
            <p:spPr>
              <a:xfrm>
                <a:off x="6511426" y="3138438"/>
                <a:ext cx="150120" cy="582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8E4FA3FC-06DC-4D3A-89CB-06E7E3A91713}"/>
                  </a:ext>
                </a:extLst>
              </p14:cNvPr>
              <p14:cNvContentPartPr/>
              <p14:nvPr/>
            </p14:nvContentPartPr>
            <p14:xfrm>
              <a:off x="6618346" y="3374598"/>
              <a:ext cx="79200" cy="139320"/>
            </p14:xfrm>
          </p:contentPart>
        </mc:Choice>
        <mc:Fallback xmlns="">
          <p:pic>
            <p:nvPicPr>
              <p:cNvPr id="15" name="Ink 14">
                <a:extLst>
                  <a:ext uri="{FF2B5EF4-FFF2-40B4-BE49-F238E27FC236}">
                    <a16:creationId xmlns:a16="http://schemas.microsoft.com/office/drawing/2014/main" id="{8E4FA3FC-06DC-4D3A-89CB-06E7E3A91713}"/>
                  </a:ext>
                </a:extLst>
              </p:cNvPr>
              <p:cNvPicPr/>
              <p:nvPr/>
            </p:nvPicPr>
            <p:blipFill>
              <a:blip r:embed="rId17"/>
              <a:stretch>
                <a:fillRect/>
              </a:stretch>
            </p:blipFill>
            <p:spPr>
              <a:xfrm>
                <a:off x="6600706" y="3356598"/>
                <a:ext cx="114840" cy="174960"/>
              </a:xfrm>
              <a:prstGeom prst="rect">
                <a:avLst/>
              </a:prstGeom>
            </p:spPr>
          </p:pic>
        </mc:Fallback>
      </mc:AlternateContent>
      <p:sp>
        <p:nvSpPr>
          <p:cNvPr id="16" name="TextBox 15">
            <a:extLst>
              <a:ext uri="{FF2B5EF4-FFF2-40B4-BE49-F238E27FC236}">
                <a16:creationId xmlns:a16="http://schemas.microsoft.com/office/drawing/2014/main" id="{1B54C8B4-85C7-4FA1-B16E-F4EE53BBA04E}"/>
              </a:ext>
            </a:extLst>
          </p:cNvPr>
          <p:cNvSpPr txBox="1"/>
          <p:nvPr/>
        </p:nvSpPr>
        <p:spPr>
          <a:xfrm>
            <a:off x="1021976" y="1598962"/>
            <a:ext cx="4061012" cy="375956"/>
          </a:xfrm>
          <a:prstGeom prst="rect">
            <a:avLst/>
          </a:prstGeom>
          <a:noFill/>
        </p:spPr>
        <p:txBody>
          <a:bodyPr wrap="square" rtlCol="0">
            <a:spAutoFit/>
          </a:bodyPr>
          <a:lstStyle/>
          <a:p>
            <a:pPr algn="ctr"/>
            <a:r>
              <a:rPr lang="en-US" dirty="0"/>
              <a:t>Raw RM Residual </a:t>
            </a:r>
          </a:p>
        </p:txBody>
      </p:sp>
      <p:sp>
        <p:nvSpPr>
          <p:cNvPr id="17" name="TextBox 16">
            <a:extLst>
              <a:ext uri="{FF2B5EF4-FFF2-40B4-BE49-F238E27FC236}">
                <a16:creationId xmlns:a16="http://schemas.microsoft.com/office/drawing/2014/main" id="{4F8D1AB7-BE3E-4DFC-8EA0-5857F9565C6C}"/>
              </a:ext>
            </a:extLst>
          </p:cNvPr>
          <p:cNvSpPr txBox="1"/>
          <p:nvPr/>
        </p:nvSpPr>
        <p:spPr>
          <a:xfrm>
            <a:off x="7140600" y="1598962"/>
            <a:ext cx="4061012" cy="375956"/>
          </a:xfrm>
          <a:prstGeom prst="rect">
            <a:avLst/>
          </a:prstGeom>
          <a:noFill/>
        </p:spPr>
        <p:txBody>
          <a:bodyPr wrap="square" rtlCol="0">
            <a:spAutoFit/>
          </a:bodyPr>
          <a:lstStyle/>
          <a:p>
            <a:pPr algn="ctr"/>
            <a:r>
              <a:rPr lang="en-US" dirty="0"/>
              <a:t>Normalized RM Residual </a:t>
            </a:r>
          </a:p>
        </p:txBody>
      </p:sp>
      <p:sp>
        <p:nvSpPr>
          <p:cNvPr id="18" name="TextBox 17">
            <a:extLst>
              <a:ext uri="{FF2B5EF4-FFF2-40B4-BE49-F238E27FC236}">
                <a16:creationId xmlns:a16="http://schemas.microsoft.com/office/drawing/2014/main" id="{3FF447A9-737B-42B8-BB45-034E4055D710}"/>
              </a:ext>
            </a:extLst>
          </p:cNvPr>
          <p:cNvSpPr txBox="1"/>
          <p:nvPr/>
        </p:nvSpPr>
        <p:spPr>
          <a:xfrm>
            <a:off x="1081080" y="4938020"/>
            <a:ext cx="4061012" cy="338554"/>
          </a:xfrm>
          <a:prstGeom prst="rect">
            <a:avLst/>
          </a:prstGeom>
          <a:noFill/>
        </p:spPr>
        <p:txBody>
          <a:bodyPr wrap="square" rtlCol="0">
            <a:spAutoFit/>
          </a:bodyPr>
          <a:lstStyle/>
          <a:p>
            <a:pPr algn="ctr"/>
            <a:r>
              <a:rPr lang="en-US" sz="1600" dirty="0"/>
              <a:t>Signal to Noise (SNR) </a:t>
            </a:r>
          </a:p>
        </p:txBody>
      </p:sp>
      <p:sp>
        <p:nvSpPr>
          <p:cNvPr id="19" name="TextBox 18">
            <a:extLst>
              <a:ext uri="{FF2B5EF4-FFF2-40B4-BE49-F238E27FC236}">
                <a16:creationId xmlns:a16="http://schemas.microsoft.com/office/drawing/2014/main" id="{072BC298-E561-4B28-9591-64F156E81A38}"/>
              </a:ext>
            </a:extLst>
          </p:cNvPr>
          <p:cNvSpPr txBox="1"/>
          <p:nvPr/>
        </p:nvSpPr>
        <p:spPr>
          <a:xfrm>
            <a:off x="7115580" y="4920484"/>
            <a:ext cx="4061012" cy="338554"/>
          </a:xfrm>
          <a:prstGeom prst="rect">
            <a:avLst/>
          </a:prstGeom>
          <a:noFill/>
        </p:spPr>
        <p:txBody>
          <a:bodyPr wrap="square" rtlCol="0">
            <a:spAutoFit/>
          </a:bodyPr>
          <a:lstStyle/>
          <a:p>
            <a:pPr algn="ctr"/>
            <a:r>
              <a:rPr lang="en-US" sz="1600" dirty="0"/>
              <a:t>Signal to Noise (SNR) </a:t>
            </a:r>
          </a:p>
        </p:txBody>
      </p:sp>
      <p:sp>
        <p:nvSpPr>
          <p:cNvPr id="20" name="TextBox 19">
            <a:extLst>
              <a:ext uri="{FF2B5EF4-FFF2-40B4-BE49-F238E27FC236}">
                <a16:creationId xmlns:a16="http://schemas.microsoft.com/office/drawing/2014/main" id="{32D6753C-F8D4-4E45-8BA2-2553C8068070}"/>
              </a:ext>
            </a:extLst>
          </p:cNvPr>
          <p:cNvSpPr txBox="1"/>
          <p:nvPr/>
        </p:nvSpPr>
        <p:spPr>
          <a:xfrm rot="16200000">
            <a:off x="-1586520" y="3259723"/>
            <a:ext cx="4061012" cy="338554"/>
          </a:xfrm>
          <a:prstGeom prst="rect">
            <a:avLst/>
          </a:prstGeom>
          <a:noFill/>
        </p:spPr>
        <p:txBody>
          <a:bodyPr wrap="square" rtlCol="0">
            <a:spAutoFit/>
          </a:bodyPr>
          <a:lstStyle/>
          <a:p>
            <a:pPr algn="ctr"/>
            <a:r>
              <a:rPr lang="en-US" sz="1600" dirty="0"/>
              <a:t>Error ( rad/m</a:t>
            </a:r>
            <a:r>
              <a:rPr lang="en-US" sz="1600" baseline="30000" dirty="0"/>
              <a:t>2</a:t>
            </a:r>
            <a:r>
              <a:rPr lang="en-US" sz="1600" dirty="0"/>
              <a:t>)</a:t>
            </a:r>
          </a:p>
        </p:txBody>
      </p:sp>
      <p:sp>
        <p:nvSpPr>
          <p:cNvPr id="22" name="TextBox 21">
            <a:extLst>
              <a:ext uri="{FF2B5EF4-FFF2-40B4-BE49-F238E27FC236}">
                <a16:creationId xmlns:a16="http://schemas.microsoft.com/office/drawing/2014/main" id="{8EFC32A9-EBA7-416C-A572-4B4AA0F9DD5D}"/>
              </a:ext>
            </a:extLst>
          </p:cNvPr>
          <p:cNvSpPr txBox="1"/>
          <p:nvPr/>
        </p:nvSpPr>
        <p:spPr>
          <a:xfrm rot="16200000">
            <a:off x="4437991" y="3274981"/>
            <a:ext cx="4061012" cy="338554"/>
          </a:xfrm>
          <a:prstGeom prst="rect">
            <a:avLst/>
          </a:prstGeom>
          <a:noFill/>
        </p:spPr>
        <p:txBody>
          <a:bodyPr wrap="square" rtlCol="0">
            <a:spAutoFit/>
          </a:bodyPr>
          <a:lstStyle/>
          <a:p>
            <a:pPr algn="ctr"/>
            <a:r>
              <a:rPr lang="en-US" sz="1600" dirty="0"/>
              <a:t>Error </a:t>
            </a:r>
          </a:p>
        </p:txBody>
      </p:sp>
    </p:spTree>
    <p:extLst>
      <p:ext uri="{BB962C8B-B14F-4D97-AF65-F5344CB8AC3E}">
        <p14:creationId xmlns:p14="http://schemas.microsoft.com/office/powerpoint/2010/main" val="1551650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46"/>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0FBF90BF-F460-4184-A697-969CC81457EF}"/>
              </a:ext>
            </a:extLst>
          </p:cNvPr>
          <p:cNvPicPr>
            <a:picLocks noChangeAspect="1"/>
          </p:cNvPicPr>
          <p:nvPr/>
        </p:nvPicPr>
        <p:blipFill>
          <a:blip r:embed="rId3"/>
          <a:stretch>
            <a:fillRect/>
          </a:stretch>
        </p:blipFill>
        <p:spPr>
          <a:xfrm>
            <a:off x="4341656" y="1143308"/>
            <a:ext cx="6872499" cy="4571384"/>
          </a:xfrm>
          <a:prstGeom prst="rect">
            <a:avLst/>
          </a:prstGeom>
        </p:spPr>
      </p:pic>
      <p:sp>
        <p:nvSpPr>
          <p:cNvPr id="4" name="TextBox 3">
            <a:extLst>
              <a:ext uri="{FF2B5EF4-FFF2-40B4-BE49-F238E27FC236}">
                <a16:creationId xmlns:a16="http://schemas.microsoft.com/office/drawing/2014/main" id="{22B8E664-A5A8-4229-BCA3-FA382EED54B3}"/>
              </a:ext>
            </a:extLst>
          </p:cNvPr>
          <p:cNvSpPr txBox="1"/>
          <p:nvPr/>
        </p:nvSpPr>
        <p:spPr>
          <a:xfrm>
            <a:off x="156931" y="1351342"/>
            <a:ext cx="4184725" cy="4154984"/>
          </a:xfrm>
          <a:prstGeom prst="rect">
            <a:avLst/>
          </a:prstGeom>
          <a:noFill/>
        </p:spPr>
        <p:txBody>
          <a:bodyPr wrap="square">
            <a:spAutoFit/>
          </a:bodyPr>
          <a:lstStyle/>
          <a:p>
            <a:r>
              <a:rPr lang="en-US" sz="2400" dirty="0">
                <a:solidFill>
                  <a:srgbClr val="D1D2D3"/>
                </a:solidFill>
              </a:rPr>
              <a:t>This is after filters were applied to remove:</a:t>
            </a:r>
          </a:p>
          <a:p>
            <a:pPr marL="342900" indent="-342900">
              <a:buFont typeface="Arial" panose="020B0604020202020204" pitchFamily="34" charset="0"/>
              <a:buChar char="•"/>
            </a:pPr>
            <a:r>
              <a:rPr lang="en-US" sz="2000" dirty="0">
                <a:solidFill>
                  <a:srgbClr val="D1D2D3"/>
                </a:solidFill>
              </a:rPr>
              <a:t>Negative total flux sources</a:t>
            </a:r>
          </a:p>
          <a:p>
            <a:pPr marL="342900" indent="-342900">
              <a:buFont typeface="Arial" panose="020B0604020202020204" pitchFamily="34" charset="0"/>
              <a:buChar char="•"/>
            </a:pPr>
            <a:r>
              <a:rPr lang="en-US" sz="2000" dirty="0">
                <a:solidFill>
                  <a:srgbClr val="D1D2D3"/>
                </a:solidFill>
              </a:rPr>
              <a:t>RM greater than was simulated</a:t>
            </a:r>
          </a:p>
          <a:p>
            <a:pPr marL="342900" indent="-342900">
              <a:buFont typeface="Arial" panose="020B0604020202020204" pitchFamily="34" charset="0"/>
              <a:buChar char="•"/>
            </a:pPr>
            <a:r>
              <a:rPr lang="en-US" sz="2000" dirty="0">
                <a:solidFill>
                  <a:srgbClr val="D1D2D3"/>
                </a:solidFill>
              </a:rPr>
              <a:t>Less than 100 frequency channels</a:t>
            </a:r>
          </a:p>
          <a:p>
            <a:pPr marL="342900" indent="-342900">
              <a:buFont typeface="Arial" panose="020B0604020202020204" pitchFamily="34" charset="0"/>
              <a:buChar char="•"/>
            </a:pPr>
            <a:r>
              <a:rPr lang="en-US" sz="2000" dirty="0">
                <a:solidFill>
                  <a:srgbClr val="D1D2D3"/>
                </a:solidFill>
              </a:rPr>
              <a:t>Non-Detections  </a:t>
            </a:r>
          </a:p>
          <a:p>
            <a:endParaRPr lang="en-US" sz="2400" dirty="0">
              <a:solidFill>
                <a:srgbClr val="D1D2D3"/>
              </a:solidFill>
            </a:endParaRPr>
          </a:p>
          <a:p>
            <a:r>
              <a:rPr lang="en-US" sz="2400" dirty="0">
                <a:solidFill>
                  <a:srgbClr val="D1D2D3"/>
                </a:solidFill>
              </a:rPr>
              <a:t>Quantiles also  analyzed:</a:t>
            </a:r>
          </a:p>
          <a:p>
            <a:pPr marL="285750" indent="-285750">
              <a:buFont typeface="Arial" panose="020B0604020202020204" pitchFamily="34" charset="0"/>
              <a:buChar char="•"/>
            </a:pPr>
            <a:r>
              <a:rPr lang="en-US" sz="2000" dirty="0" err="1">
                <a:solidFill>
                  <a:srgbClr val="D1D2D3"/>
                </a:solidFill>
              </a:rPr>
              <a:t>D</a:t>
            </a:r>
            <a:r>
              <a:rPr lang="en-US" sz="2000" b="0" i="0" dirty="0" err="1">
                <a:solidFill>
                  <a:srgbClr val="D1D2D3"/>
                </a:solidFill>
                <a:effectLst/>
              </a:rPr>
              <a:t>erotated</a:t>
            </a:r>
            <a:r>
              <a:rPr lang="en-US" sz="2000" b="0" i="0" dirty="0">
                <a:solidFill>
                  <a:srgbClr val="D1D2D3"/>
                </a:solidFill>
                <a:effectLst/>
              </a:rPr>
              <a:t> angle</a:t>
            </a:r>
          </a:p>
          <a:p>
            <a:pPr marL="285750" indent="-285750">
              <a:buFont typeface="Arial" panose="020B0604020202020204" pitchFamily="34" charset="0"/>
              <a:buChar char="•"/>
            </a:pPr>
            <a:r>
              <a:rPr lang="en-US" sz="2000" b="0" i="0" dirty="0">
                <a:solidFill>
                  <a:srgbClr val="D1D2D3"/>
                </a:solidFill>
                <a:effectLst/>
              </a:rPr>
              <a:t> </a:t>
            </a:r>
            <a:r>
              <a:rPr lang="en-US" sz="2000" dirty="0">
                <a:solidFill>
                  <a:srgbClr val="D1D2D3"/>
                </a:solidFill>
              </a:rPr>
              <a:t>F</a:t>
            </a:r>
            <a:r>
              <a:rPr lang="en-US" sz="2000" b="0" i="0" dirty="0">
                <a:solidFill>
                  <a:srgbClr val="D1D2D3"/>
                </a:solidFill>
                <a:effectLst/>
              </a:rPr>
              <a:t>ractional polarization</a:t>
            </a:r>
          </a:p>
          <a:p>
            <a:pPr marL="285750" indent="-285750">
              <a:buFont typeface="Arial" panose="020B0604020202020204" pitchFamily="34" charset="0"/>
              <a:buChar char="•"/>
            </a:pPr>
            <a:r>
              <a:rPr lang="en-US" sz="2000" b="0" i="0" dirty="0">
                <a:solidFill>
                  <a:srgbClr val="D1D2D3"/>
                </a:solidFill>
                <a:effectLst/>
              </a:rPr>
              <a:t> </a:t>
            </a:r>
            <a:r>
              <a:rPr lang="en-US" sz="2000" dirty="0">
                <a:solidFill>
                  <a:srgbClr val="D1D2D3"/>
                </a:solidFill>
              </a:rPr>
              <a:t>P</a:t>
            </a:r>
            <a:r>
              <a:rPr lang="en-US" sz="2000" b="0" i="0" dirty="0">
                <a:solidFill>
                  <a:srgbClr val="D1D2D3"/>
                </a:solidFill>
                <a:effectLst/>
              </a:rPr>
              <a:t>olarized intensity</a:t>
            </a:r>
          </a:p>
          <a:p>
            <a:pPr marL="285750" indent="-285750">
              <a:buFont typeface="Arial" panose="020B0604020202020204" pitchFamily="34" charset="0"/>
              <a:buChar char="•"/>
            </a:pPr>
            <a:r>
              <a:rPr lang="en-US" sz="2000" dirty="0">
                <a:solidFill>
                  <a:srgbClr val="D1D2D3"/>
                </a:solidFill>
              </a:rPr>
              <a:t>I</a:t>
            </a:r>
            <a:r>
              <a:rPr lang="en-US" sz="2000" baseline="-25000" dirty="0">
                <a:solidFill>
                  <a:srgbClr val="D1D2D3"/>
                </a:solidFill>
              </a:rPr>
              <a:t>0</a:t>
            </a:r>
            <a:endParaRPr lang="en-US" sz="2000" b="0" i="0" baseline="-25000" dirty="0">
              <a:solidFill>
                <a:srgbClr val="D1D2D3"/>
              </a:solidFill>
              <a:effectLst/>
            </a:endParaRPr>
          </a:p>
        </p:txBody>
      </p:sp>
    </p:spTree>
    <p:extLst>
      <p:ext uri="{BB962C8B-B14F-4D97-AF65-F5344CB8AC3E}">
        <p14:creationId xmlns:p14="http://schemas.microsoft.com/office/powerpoint/2010/main" val="2575067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46"/>
        <p:cNvGrpSpPr/>
        <p:nvPr/>
      </p:nvGrpSpPr>
      <p:grpSpPr>
        <a:xfrm>
          <a:off x="0" y="0"/>
          <a:ext cx="0" cy="0"/>
          <a:chOff x="0" y="0"/>
          <a:chExt cx="0" cy="0"/>
        </a:xfrm>
      </p:grpSpPr>
      <p:pic>
        <p:nvPicPr>
          <p:cNvPr id="3" name="Picture 2">
            <a:extLst>
              <a:ext uri="{FF2B5EF4-FFF2-40B4-BE49-F238E27FC236}">
                <a16:creationId xmlns:a16="http://schemas.microsoft.com/office/drawing/2014/main" id="{9D074A1D-F5C3-4479-8D72-AB3571633DED}"/>
              </a:ext>
            </a:extLst>
          </p:cNvPr>
          <p:cNvPicPr>
            <a:picLocks noChangeAspect="1"/>
          </p:cNvPicPr>
          <p:nvPr/>
        </p:nvPicPr>
        <p:blipFill>
          <a:blip r:embed="rId3"/>
          <a:stretch>
            <a:fillRect/>
          </a:stretch>
        </p:blipFill>
        <p:spPr>
          <a:xfrm>
            <a:off x="4445418" y="777551"/>
            <a:ext cx="6700017" cy="5019869"/>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4EB0F9-188B-4A4B-82E8-CE1380718374}"/>
                  </a:ext>
                </a:extLst>
              </p:cNvPr>
              <p:cNvSpPr txBox="1"/>
              <p:nvPr/>
            </p:nvSpPr>
            <p:spPr>
              <a:xfrm>
                <a:off x="114806" y="1333949"/>
                <a:ext cx="4260688" cy="159357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The pipeline error is FWHM/(2*SNR)</a:t>
                </a:r>
              </a:p>
              <a:p>
                <a:pPr marL="285750" indent="-285750">
                  <a:buFont typeface="Arial" panose="020B0604020202020204" pitchFamily="34" charset="0"/>
                  <a:buChar char="•"/>
                </a:pPr>
                <a:r>
                  <a:rPr lang="en-US" sz="2000" dirty="0">
                    <a:solidFill>
                      <a:schemeClr val="bg1"/>
                    </a:solidFill>
                  </a:rPr>
                  <a:t>The model is adding a new  unknown error in quadrature</a:t>
                </a:r>
              </a:p>
              <a:p>
                <a:pPr marL="285750" indent="-285750">
                  <a:buFont typeface="Arial" panose="020B0604020202020204" pitchFamily="34" charset="0"/>
                  <a:buChar char="•"/>
                </a:pPr>
                <a:r>
                  <a:rPr lang="en-US" sz="2000" dirty="0">
                    <a:solidFill>
                      <a:schemeClr val="bg1"/>
                    </a:solidFill>
                  </a:rPr>
                  <a:t>Model = </a:t>
                </a:r>
                <a14:m>
                  <m:oMath xmlns:m="http://schemas.openxmlformats.org/officeDocument/2006/math">
                    <m:rad>
                      <m:radPr>
                        <m:degHide m:val="on"/>
                        <m:ctrlPr>
                          <a:rPr lang="en-US" sz="2000" i="1" smtClean="0">
                            <a:solidFill>
                              <a:schemeClr val="bg1"/>
                            </a:solidFill>
                            <a:latin typeface="Cambria Math" panose="02040503050406030204" pitchFamily="18" charset="0"/>
                          </a:rPr>
                        </m:ctrlPr>
                      </m:radPr>
                      <m:deg/>
                      <m:e>
                        <m:sSup>
                          <m:sSupPr>
                            <m:ctrlPr>
                              <a:rPr lang="en-US" sz="200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𝑃𝑖𝑝𝑒𝑙𝑖𝑛𝑒</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𝐸𝑟𝑟𝑜𝑟</m:t>
                            </m:r>
                          </m:e>
                          <m:sup>
                            <m:r>
                              <a:rPr lang="en-US" sz="2000" b="0" i="1" smtClean="0">
                                <a:solidFill>
                                  <a:schemeClr val="bg1"/>
                                </a:solidFill>
                                <a:latin typeface="Cambria Math" panose="02040503050406030204" pitchFamily="18" charset="0"/>
                              </a:rPr>
                              <m:t>2</m:t>
                            </m:r>
                          </m:sup>
                        </m:sSup>
                        <m:r>
                          <a:rPr lang="en-US" sz="2000" b="0" i="1" smtClean="0">
                            <a:solidFill>
                              <a:schemeClr val="bg1"/>
                            </a:solidFill>
                            <a:latin typeface="Cambria Math" panose="02040503050406030204" pitchFamily="18" charset="0"/>
                          </a:rPr>
                          <m:t>+</m:t>
                        </m:r>
                        <m:sSup>
                          <m:sSupPr>
                            <m:ctrlPr>
                              <a:rPr lang="en-US" sz="2000" b="0" i="1" smtClean="0">
                                <a:solidFill>
                                  <a:schemeClr val="bg1"/>
                                </a:solidFill>
                                <a:latin typeface="Cambria Math" panose="02040503050406030204" pitchFamily="18" charset="0"/>
                              </a:rPr>
                            </m:ctrlPr>
                          </m:sSupPr>
                          <m:e>
                            <m:r>
                              <a:rPr lang="en-US" sz="2000" b="0" i="1" smtClean="0">
                                <a:solidFill>
                                  <a:schemeClr val="bg1"/>
                                </a:solidFill>
                                <a:latin typeface="Cambria Math" panose="02040503050406030204" pitchFamily="18" charset="0"/>
                              </a:rPr>
                              <m:t>𝑎</m:t>
                            </m:r>
                          </m:e>
                          <m:sup>
                            <m:r>
                              <a:rPr lang="en-US" sz="2000" b="0" i="1" smtClean="0">
                                <a:solidFill>
                                  <a:schemeClr val="bg1"/>
                                </a:solidFill>
                                <a:latin typeface="Cambria Math" panose="02040503050406030204" pitchFamily="18" charset="0"/>
                              </a:rPr>
                              <m:t>2</m:t>
                            </m:r>
                          </m:sup>
                        </m:sSup>
                      </m:e>
                    </m:rad>
                  </m:oMath>
                </a14:m>
                <a:endParaRPr lang="en-US" sz="2000" dirty="0">
                  <a:solidFill>
                    <a:schemeClr val="bg1"/>
                  </a:solidFill>
                </a:endParaRPr>
              </a:p>
              <a:p>
                <a:pPr marL="285750" indent="-285750">
                  <a:buFont typeface="Arial" panose="020B0604020202020204" pitchFamily="34" charset="0"/>
                  <a:buChar char="•"/>
                </a:pPr>
                <a:endParaRPr lang="en-US" sz="2000" baseline="30000" dirty="0">
                  <a:solidFill>
                    <a:schemeClr val="bg1"/>
                  </a:solidFill>
                </a:endParaRPr>
              </a:p>
            </p:txBody>
          </p:sp>
        </mc:Choice>
        <mc:Fallback xmlns="">
          <p:sp>
            <p:nvSpPr>
              <p:cNvPr id="4" name="TextBox 3">
                <a:extLst>
                  <a:ext uri="{FF2B5EF4-FFF2-40B4-BE49-F238E27FC236}">
                    <a16:creationId xmlns:a16="http://schemas.microsoft.com/office/drawing/2014/main" id="{D84EB0F9-188B-4A4B-82E8-CE1380718374}"/>
                  </a:ext>
                </a:extLst>
              </p:cNvPr>
              <p:cNvSpPr txBox="1">
                <a:spLocks noRot="1" noChangeAspect="1" noMove="1" noResize="1" noEditPoints="1" noAdjustHandles="1" noChangeArrowheads="1" noChangeShapeType="1" noTextEdit="1"/>
              </p:cNvSpPr>
              <p:nvPr/>
            </p:nvSpPr>
            <p:spPr>
              <a:xfrm>
                <a:off x="114806" y="1333949"/>
                <a:ext cx="4260688" cy="1593578"/>
              </a:xfrm>
              <a:prstGeom prst="rect">
                <a:avLst/>
              </a:prstGeom>
              <a:blipFill>
                <a:blip r:embed="rId4"/>
                <a:stretch>
                  <a:fillRect l="-1288" t="-2299" r="-114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A13E8B34-417B-47C9-A388-6D483D277AB1}"/>
              </a:ext>
            </a:extLst>
          </p:cNvPr>
          <p:cNvSpPr txBox="1"/>
          <p:nvPr/>
        </p:nvSpPr>
        <p:spPr>
          <a:xfrm>
            <a:off x="7293685" y="5497158"/>
            <a:ext cx="2883049" cy="369332"/>
          </a:xfrm>
          <a:prstGeom prst="rect">
            <a:avLst/>
          </a:prstGeom>
          <a:noFill/>
        </p:spPr>
        <p:txBody>
          <a:bodyPr wrap="square" rtlCol="0">
            <a:spAutoFit/>
          </a:bodyPr>
          <a:lstStyle/>
          <a:p>
            <a:r>
              <a:rPr lang="en-US" dirty="0"/>
              <a:t>a = 3.6139 </a:t>
            </a:r>
          </a:p>
        </p:txBody>
      </p:sp>
    </p:spTree>
    <p:extLst>
      <p:ext uri="{BB962C8B-B14F-4D97-AF65-F5344CB8AC3E}">
        <p14:creationId xmlns:p14="http://schemas.microsoft.com/office/powerpoint/2010/main" val="1656057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E5C6AE-6159-466E-973A-1FC81D315188}"/>
              </a:ext>
            </a:extLst>
          </p:cNvPr>
          <p:cNvSpPr>
            <a:spLocks noGrp="1"/>
          </p:cNvSpPr>
          <p:nvPr>
            <p:ph type="title"/>
          </p:nvPr>
        </p:nvSpPr>
        <p:spPr>
          <a:xfrm>
            <a:off x="2968752" y="241228"/>
            <a:ext cx="6254496" cy="1828800"/>
          </a:xfrm>
        </p:spPr>
        <p:txBody>
          <a:bodyPr>
            <a:normAutofit/>
          </a:bodyPr>
          <a:lstStyle/>
          <a:p>
            <a:r>
              <a:rPr lang="en-US" dirty="0">
                <a:solidFill>
                  <a:schemeClr val="bg1"/>
                </a:solidFill>
              </a:rPr>
              <a:t>POSSUM 1D Data Pipeline </a:t>
            </a:r>
            <a:br>
              <a:rPr lang="en-US" dirty="0">
                <a:solidFill>
                  <a:schemeClr val="bg1"/>
                </a:solidFill>
              </a:rPr>
            </a:br>
            <a:endParaRPr lang="en-US" dirty="0">
              <a:solidFill>
                <a:schemeClr val="bg1"/>
              </a:solidFill>
            </a:endParaRPr>
          </a:p>
        </p:txBody>
      </p:sp>
      <p:sp>
        <p:nvSpPr>
          <p:cNvPr id="4" name="Content Placeholder 3">
            <a:extLst>
              <a:ext uri="{FF2B5EF4-FFF2-40B4-BE49-F238E27FC236}">
                <a16:creationId xmlns:a16="http://schemas.microsoft.com/office/drawing/2014/main" id="{6098C8FB-345B-4C47-BA37-226534A910B3}"/>
              </a:ext>
            </a:extLst>
          </p:cNvPr>
          <p:cNvSpPr>
            <a:spLocks noGrp="1"/>
          </p:cNvSpPr>
          <p:nvPr>
            <p:ph idx="1"/>
          </p:nvPr>
        </p:nvSpPr>
        <p:spPr>
          <a:xfrm>
            <a:off x="598714" y="1843604"/>
            <a:ext cx="6254496" cy="3858768"/>
          </a:xfrm>
        </p:spPr>
        <p:txBody>
          <a:bodyPr>
            <a:normAutofit/>
          </a:bodyPr>
          <a:lstStyle/>
          <a:p>
            <a:endParaRPr lang="en-US" sz="1600" dirty="0"/>
          </a:p>
          <a:p>
            <a:r>
              <a:rPr lang="en-US" sz="1600" dirty="0"/>
              <a:t>POSSUM’s data pipeline prepares the data for practical use</a:t>
            </a:r>
          </a:p>
          <a:p>
            <a:endParaRPr lang="en-US" sz="1600" dirty="0"/>
          </a:p>
          <a:p>
            <a:r>
              <a:rPr lang="en-US" sz="1600" dirty="0"/>
              <a:t>The data pipeline takes in the raw data and outputs RM results to a catalog</a:t>
            </a:r>
            <a:endParaRPr lang="en-US" sz="1600" b="0" i="0" dirty="0">
              <a:effectLst/>
            </a:endParaRPr>
          </a:p>
          <a:p>
            <a:pPr marL="0" indent="0">
              <a:buNone/>
            </a:pPr>
            <a:r>
              <a:rPr lang="en-US" sz="1600" b="0" i="0" dirty="0">
                <a:effectLst/>
              </a:rPr>
              <a:t> </a:t>
            </a:r>
          </a:p>
          <a:p>
            <a:r>
              <a:rPr lang="en-US" sz="1600" b="0" i="0" dirty="0">
                <a:effectLst/>
              </a:rPr>
              <a:t>Having statistically accurate uncertainties is critical for future studies </a:t>
            </a:r>
          </a:p>
          <a:p>
            <a:endParaRPr lang="en-US" sz="1600" b="0" i="0" dirty="0">
              <a:effectLst/>
            </a:endParaRPr>
          </a:p>
          <a:p>
            <a:r>
              <a:rPr lang="en-US" sz="1600" b="0" i="0" dirty="0">
                <a:effectLst/>
              </a:rPr>
              <a:t>The focus of this project is testing ho</a:t>
            </a:r>
            <a:r>
              <a:rPr lang="en-US" sz="1600" dirty="0"/>
              <a:t>w accurate the outputted uncertainties are of the pipeline</a:t>
            </a:r>
            <a:endParaRPr lang="en-US" sz="1200" b="0" i="0" dirty="0">
              <a:effectLst/>
            </a:endParaRPr>
          </a:p>
          <a:p>
            <a:endParaRPr lang="en-US" sz="2400" dirty="0"/>
          </a:p>
        </p:txBody>
      </p:sp>
      <p:pic>
        <p:nvPicPr>
          <p:cNvPr id="7" name="Picture 6" descr="Graphical user interface, diagram&#10;&#10;Description automatically generated">
            <a:extLst>
              <a:ext uri="{FF2B5EF4-FFF2-40B4-BE49-F238E27FC236}">
                <a16:creationId xmlns:a16="http://schemas.microsoft.com/office/drawing/2014/main" id="{31171108-97E0-4C13-9C5B-AC683FECF20C}"/>
              </a:ext>
            </a:extLst>
          </p:cNvPr>
          <p:cNvPicPr>
            <a:picLocks noChangeAspect="1"/>
          </p:cNvPicPr>
          <p:nvPr/>
        </p:nvPicPr>
        <p:blipFill rotWithShape="1">
          <a:blip r:embed="rId2"/>
          <a:srcRect l="1760" t="27099" r="2068" b="3682"/>
          <a:stretch/>
        </p:blipFill>
        <p:spPr>
          <a:xfrm>
            <a:off x="1345509" y="1678973"/>
            <a:ext cx="9218027" cy="3500054"/>
          </a:xfrm>
          <a:prstGeom prst="rect">
            <a:avLst/>
          </a:prstGeom>
        </p:spPr>
      </p:pic>
    </p:spTree>
    <p:extLst>
      <p:ext uri="{BB962C8B-B14F-4D97-AF65-F5344CB8AC3E}">
        <p14:creationId xmlns:p14="http://schemas.microsoft.com/office/powerpoint/2010/main" val="56296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46"/>
        <p:cNvGrpSpPr/>
        <p:nvPr/>
      </p:nvGrpSpPr>
      <p:grpSpPr>
        <a:xfrm>
          <a:off x="0" y="0"/>
          <a:ext cx="0" cy="0"/>
          <a:chOff x="0" y="0"/>
          <a:chExt cx="0" cy="0"/>
        </a:xfrm>
      </p:grpSpPr>
      <p:sp>
        <p:nvSpPr>
          <p:cNvPr id="16" name="Rectangle 1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Google Shape;548;p15">
            <a:extLst>
              <a:ext uri="{FF2B5EF4-FFF2-40B4-BE49-F238E27FC236}">
                <a16:creationId xmlns:a16="http://schemas.microsoft.com/office/drawing/2014/main" id="{FD81B312-C248-4DB0-92A8-6DA48568EABF}"/>
              </a:ext>
            </a:extLst>
          </p:cNvPr>
          <p:cNvSpPr txBox="1">
            <a:spLocks/>
          </p:cNvSpPr>
          <p:nvPr/>
        </p:nvSpPr>
        <p:spPr>
          <a:xfrm>
            <a:off x="838200" y="448721"/>
            <a:ext cx="4707671" cy="1225650"/>
          </a:xfrm>
          <a:prstGeom prst="rect">
            <a:avLst/>
          </a:prstGeom>
        </p:spPr>
        <p:txBody>
          <a:bodyPr spcFirstLastPara="1" vert="horz" lIns="91440" tIns="45720" rIns="91440" bIns="45720" rtlCol="0" anchor="b" anchorCtr="0">
            <a:normAutofit/>
          </a:bodyPr>
          <a:lstStyle>
            <a:lvl1pPr marL="171450" lvl="0" indent="-171450" algn="r" defTabSz="685800" rtl="0" eaLnBrk="1" latinLnBrk="0" hangingPunct="1">
              <a:lnSpc>
                <a:spcPct val="90000"/>
              </a:lnSpc>
              <a:spcBef>
                <a:spcPts val="0"/>
              </a:spcBef>
              <a:spcAft>
                <a:spcPts val="0"/>
              </a:spcAft>
              <a:buClr>
                <a:srgbClr val="1C4587"/>
              </a:buClr>
              <a:buSzPts val="2600"/>
              <a:buFont typeface="Arial" panose="020B0604020202020204" pitchFamily="34" charset="0"/>
              <a:buNone/>
              <a:defRPr sz="1650" kern="1200">
                <a:solidFill>
                  <a:srgbClr val="1C4587"/>
                </a:solidFill>
                <a:latin typeface="+mn-lt"/>
                <a:ea typeface="+mn-ea"/>
                <a:cs typeface="+mn-cs"/>
              </a:defRPr>
            </a:lvl1pPr>
            <a:lvl2pPr marL="514350" lvl="1"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2pPr>
            <a:lvl3pPr marL="857250" lvl="2"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3pPr>
            <a:lvl4pPr marL="1200150" lvl="3"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4pPr>
            <a:lvl5pPr marL="1543050" lvl="4"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5pPr>
            <a:lvl6pPr marL="1885950" lvl="5"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6pPr>
            <a:lvl7pPr marL="2228850" lvl="6"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7pPr>
            <a:lvl8pPr marL="2571750" lvl="7"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8pPr>
            <a:lvl9pPr marL="2914650" lvl="8"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9pPr>
          </a:lstStyle>
          <a:p>
            <a:pPr marL="0" indent="0" algn="l" defTabSz="914400">
              <a:spcBef>
                <a:spcPct val="0"/>
              </a:spcBef>
              <a:spcAft>
                <a:spcPts val="600"/>
              </a:spcAft>
            </a:pPr>
            <a:r>
              <a:rPr lang="en-US" sz="3800" b="1" kern="1200" cap="all" baseline="0" dirty="0">
                <a:solidFill>
                  <a:schemeClr val="bg1"/>
                </a:solidFill>
                <a:latin typeface="+mj-lt"/>
                <a:ea typeface="+mj-ea"/>
                <a:cs typeface="+mj-cs"/>
              </a:rPr>
              <a:t>Testing Methods</a:t>
            </a:r>
          </a:p>
        </p:txBody>
      </p:sp>
      <p:cxnSp>
        <p:nvCxnSpPr>
          <p:cNvPr id="18" name="Straight Connector 17">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25B6CA-5678-493C-BFE1-EA94190D631F}"/>
              </a:ext>
            </a:extLst>
          </p:cNvPr>
          <p:cNvSpPr txBox="1"/>
          <p:nvPr/>
        </p:nvSpPr>
        <p:spPr>
          <a:xfrm>
            <a:off x="897769" y="1909192"/>
            <a:ext cx="4586513" cy="3647710"/>
          </a:xfrm>
          <a:prstGeom prst="rect">
            <a:avLst/>
          </a:prstGeom>
        </p:spPr>
        <p:txBody>
          <a:bodyPr vert="horz" lIns="91440" tIns="45720" rIns="91440" bIns="45720" rtlCol="0">
            <a:normAutofit fontScale="92500"/>
          </a:bodyPr>
          <a:lstStyle/>
          <a:p>
            <a:pPr marL="380990" indent="-228600" fontAlgn="base">
              <a:lnSpc>
                <a:spcPct val="90000"/>
              </a:lnSpc>
              <a:spcAft>
                <a:spcPts val="600"/>
              </a:spcAft>
              <a:buFont typeface="Arial" panose="020B0604020202020204" pitchFamily="34" charset="0"/>
              <a:buChar char="•"/>
            </a:pPr>
            <a:endParaRPr lang="en-US" sz="2000" dirty="0">
              <a:solidFill>
                <a:schemeClr val="bg1"/>
              </a:solidFill>
            </a:endParaRP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Simulations! </a:t>
            </a: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First checked that the simulations gave expected results with RM-TOOLS</a:t>
            </a: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Simulations of compact radio sources injected to real (</a:t>
            </a:r>
            <a:r>
              <a:rPr lang="en-US" sz="2000" b="0" i="0" dirty="0">
                <a:solidFill>
                  <a:srgbClr val="D1D2D3"/>
                </a:solidFill>
                <a:effectLst/>
              </a:rPr>
              <a:t>POSSUM Pilot 1)</a:t>
            </a:r>
            <a:r>
              <a:rPr lang="en-US" sz="2000" dirty="0">
                <a:solidFill>
                  <a:schemeClr val="bg1"/>
                </a:solidFill>
              </a:rPr>
              <a:t> data to test pipeline</a:t>
            </a: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After pipeline, compared pipeline outputs to ground truths of simulations</a:t>
            </a:r>
          </a:p>
          <a:p>
            <a:pPr marL="380990" indent="-228600" fontAlgn="base">
              <a:lnSpc>
                <a:spcPct val="90000"/>
              </a:lnSpc>
              <a:spcAft>
                <a:spcPts val="600"/>
              </a:spcAft>
              <a:buFont typeface="Arial" panose="020B0604020202020204" pitchFamily="34" charset="0"/>
              <a:buChar char="•"/>
            </a:pPr>
            <a:r>
              <a:rPr lang="en-US" sz="2000" b="0" i="0" dirty="0">
                <a:solidFill>
                  <a:srgbClr val="D1D2D3"/>
                </a:solidFill>
                <a:effectLst/>
              </a:rPr>
              <a:t>analyzed the raw and normalized residuals as a function of signal to noise</a:t>
            </a:r>
            <a:endParaRPr lang="en-US" sz="2000" dirty="0">
              <a:solidFill>
                <a:schemeClr val="bg1"/>
              </a:solidFill>
            </a:endParaRPr>
          </a:p>
        </p:txBody>
      </p:sp>
      <p:cxnSp>
        <p:nvCxnSpPr>
          <p:cNvPr id="20" name="Straight Connector 19">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331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46"/>
        <p:cNvGrpSpPr/>
        <p:nvPr/>
      </p:nvGrpSpPr>
      <p:grpSpPr>
        <a:xfrm>
          <a:off x="0" y="0"/>
          <a:ext cx="0" cy="0"/>
          <a:chOff x="0" y="0"/>
          <a:chExt cx="0" cy="0"/>
        </a:xfrm>
      </p:grpSpPr>
      <p:sp>
        <p:nvSpPr>
          <p:cNvPr id="25" name="Rectangle 2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Google Shape;548;p15">
            <a:extLst>
              <a:ext uri="{FF2B5EF4-FFF2-40B4-BE49-F238E27FC236}">
                <a16:creationId xmlns:a16="http://schemas.microsoft.com/office/drawing/2014/main" id="{FD81B312-C248-4DB0-92A8-6DA48568EABF}"/>
              </a:ext>
            </a:extLst>
          </p:cNvPr>
          <p:cNvSpPr txBox="1">
            <a:spLocks/>
          </p:cNvSpPr>
          <p:nvPr/>
        </p:nvSpPr>
        <p:spPr>
          <a:xfrm>
            <a:off x="838200" y="448721"/>
            <a:ext cx="4707671" cy="1225650"/>
          </a:xfrm>
          <a:prstGeom prst="rect">
            <a:avLst/>
          </a:prstGeom>
        </p:spPr>
        <p:txBody>
          <a:bodyPr spcFirstLastPara="1" vert="horz" lIns="91440" tIns="45720" rIns="91440" bIns="45720" rtlCol="0" anchor="b" anchorCtr="0">
            <a:normAutofit/>
          </a:bodyPr>
          <a:lstStyle>
            <a:lvl1pPr marL="171450" lvl="0" indent="-171450" algn="r" defTabSz="685800" rtl="0" eaLnBrk="1" latinLnBrk="0" hangingPunct="1">
              <a:lnSpc>
                <a:spcPct val="90000"/>
              </a:lnSpc>
              <a:spcBef>
                <a:spcPts val="0"/>
              </a:spcBef>
              <a:spcAft>
                <a:spcPts val="0"/>
              </a:spcAft>
              <a:buClr>
                <a:srgbClr val="1C4587"/>
              </a:buClr>
              <a:buSzPts val="2600"/>
              <a:buFont typeface="Arial" panose="020B0604020202020204" pitchFamily="34" charset="0"/>
              <a:buNone/>
              <a:defRPr sz="1650" kern="1200">
                <a:solidFill>
                  <a:srgbClr val="1C4587"/>
                </a:solidFill>
                <a:latin typeface="+mn-lt"/>
                <a:ea typeface="+mn-ea"/>
                <a:cs typeface="+mn-cs"/>
              </a:defRPr>
            </a:lvl1pPr>
            <a:lvl2pPr marL="514350" lvl="1"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2pPr>
            <a:lvl3pPr marL="857250" lvl="2"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3pPr>
            <a:lvl4pPr marL="1200150" lvl="3"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4pPr>
            <a:lvl5pPr marL="1543050" lvl="4"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5pPr>
            <a:lvl6pPr marL="1885950" lvl="5"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6pPr>
            <a:lvl7pPr marL="2228850" lvl="6"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7pPr>
            <a:lvl8pPr marL="2571750" lvl="7"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8pPr>
            <a:lvl9pPr marL="2914650" lvl="8" indent="-171450" algn="r" defTabSz="685800" rtl="0" eaLnBrk="1" latinLnBrk="0" hangingPunct="1">
              <a:lnSpc>
                <a:spcPct val="90000"/>
              </a:lnSpc>
              <a:spcBef>
                <a:spcPts val="0"/>
              </a:spcBef>
              <a:spcAft>
                <a:spcPts val="0"/>
              </a:spcAft>
              <a:buClr>
                <a:srgbClr val="1C4587"/>
              </a:buClr>
              <a:buSzPts val="3000"/>
              <a:buFont typeface="Arial" panose="020B0604020202020204" pitchFamily="34" charset="0"/>
              <a:buNone/>
              <a:defRPr sz="3000" kern="1200">
                <a:solidFill>
                  <a:srgbClr val="1C4587"/>
                </a:solidFill>
                <a:latin typeface="+mn-lt"/>
                <a:ea typeface="+mn-ea"/>
                <a:cs typeface="+mn-cs"/>
              </a:defRPr>
            </a:lvl9pPr>
          </a:lstStyle>
          <a:p>
            <a:pPr marL="0" indent="0" algn="ctr" defTabSz="914400">
              <a:spcBef>
                <a:spcPct val="0"/>
              </a:spcBef>
              <a:spcAft>
                <a:spcPts val="600"/>
              </a:spcAft>
            </a:pPr>
            <a:r>
              <a:rPr lang="en-US" sz="3800" b="1" kern="1200" cap="all" baseline="0" dirty="0">
                <a:solidFill>
                  <a:schemeClr val="bg1"/>
                </a:solidFill>
                <a:latin typeface="+mj-lt"/>
                <a:ea typeface="+mj-ea"/>
                <a:cs typeface="+mj-cs"/>
              </a:rPr>
              <a:t>Simulation Parameters</a:t>
            </a:r>
          </a:p>
        </p:txBody>
      </p:sp>
      <p:cxnSp>
        <p:nvCxnSpPr>
          <p:cNvPr id="27" name="Straight Connector 2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125B6CA-5678-493C-BFE1-EA94190D631F}"/>
              </a:ext>
            </a:extLst>
          </p:cNvPr>
          <p:cNvSpPr txBox="1"/>
          <p:nvPr/>
        </p:nvSpPr>
        <p:spPr>
          <a:xfrm>
            <a:off x="897769" y="1909191"/>
            <a:ext cx="4586513" cy="3798479"/>
          </a:xfrm>
          <a:prstGeom prst="rect">
            <a:avLst/>
          </a:prstGeom>
        </p:spPr>
        <p:txBody>
          <a:bodyPr vert="horz" lIns="91440" tIns="45720" rIns="91440" bIns="45720" rtlCol="0">
            <a:normAutofit/>
          </a:bodyPr>
          <a:lstStyle/>
          <a:p>
            <a:pPr marL="380990" indent="-228600" fontAlgn="base">
              <a:lnSpc>
                <a:spcPct val="90000"/>
              </a:lnSpc>
              <a:spcAft>
                <a:spcPts val="600"/>
              </a:spcAft>
              <a:buFont typeface="Arial" panose="020B0604020202020204" pitchFamily="34" charset="0"/>
              <a:buChar char="•"/>
            </a:pPr>
            <a:endParaRPr lang="en-US" sz="2000" dirty="0">
              <a:solidFill>
                <a:schemeClr val="bg1"/>
              </a:solidFill>
            </a:endParaRP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Tested with 5,000 simulation sources</a:t>
            </a: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Uniform random distributions for all variables except fractional polarization which was a Gaussian  </a:t>
            </a: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RM range -1000 to 1000 rad/m</a:t>
            </a:r>
            <a:r>
              <a:rPr lang="en-US" sz="2000" baseline="30000" dirty="0">
                <a:solidFill>
                  <a:schemeClr val="bg1"/>
                </a:solidFill>
              </a:rPr>
              <a:t>2 </a:t>
            </a: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Polarization angle range 0 to 180 deg</a:t>
            </a: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Spectral index range -2 to 2 </a:t>
            </a: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I</a:t>
            </a:r>
            <a:r>
              <a:rPr lang="en-US" sz="2000" baseline="-25000" dirty="0">
                <a:solidFill>
                  <a:schemeClr val="bg1"/>
                </a:solidFill>
              </a:rPr>
              <a:t>0</a:t>
            </a:r>
            <a:r>
              <a:rPr lang="en-US" sz="2000" dirty="0">
                <a:solidFill>
                  <a:schemeClr val="bg1"/>
                </a:solidFill>
              </a:rPr>
              <a:t> range 300 to 30000  </a:t>
            </a:r>
            <a:r>
              <a:rPr lang="en-US" sz="2000" b="0" i="0" dirty="0">
                <a:solidFill>
                  <a:schemeClr val="bg1"/>
                </a:solidFill>
                <a:effectLst/>
              </a:rPr>
              <a:t>µ</a:t>
            </a:r>
            <a:r>
              <a:rPr lang="en-US" sz="2000" dirty="0">
                <a:solidFill>
                  <a:schemeClr val="bg1"/>
                </a:solidFill>
              </a:rPr>
              <a:t>Jy</a:t>
            </a:r>
          </a:p>
          <a:p>
            <a:pPr marL="380990" indent="-228600" fontAlgn="base">
              <a:lnSpc>
                <a:spcPct val="90000"/>
              </a:lnSpc>
              <a:spcAft>
                <a:spcPts val="600"/>
              </a:spcAft>
              <a:buFont typeface="Arial" panose="020B0604020202020204" pitchFamily="34" charset="0"/>
              <a:buChar char="•"/>
            </a:pPr>
            <a:r>
              <a:rPr lang="en-US" sz="2000" dirty="0">
                <a:solidFill>
                  <a:schemeClr val="bg1"/>
                </a:solidFill>
              </a:rPr>
              <a:t>p was Gaussian -center at 0.05, sigma of 0.04 </a:t>
            </a:r>
          </a:p>
          <a:p>
            <a:pPr marL="380990" indent="-228600" fontAlgn="base">
              <a:lnSpc>
                <a:spcPct val="90000"/>
              </a:lnSpc>
              <a:spcAft>
                <a:spcPts val="600"/>
              </a:spcAft>
              <a:buFont typeface="Arial" panose="020B0604020202020204" pitchFamily="34" charset="0"/>
              <a:buChar char="•"/>
            </a:pPr>
            <a:endParaRPr lang="en-US" sz="2000" dirty="0">
              <a:solidFill>
                <a:schemeClr val="bg1"/>
              </a:solidFill>
            </a:endParaRPr>
          </a:p>
          <a:p>
            <a:pPr marL="380990" indent="-228600" fontAlgn="base">
              <a:lnSpc>
                <a:spcPct val="90000"/>
              </a:lnSpc>
              <a:spcAft>
                <a:spcPts val="600"/>
              </a:spcAft>
              <a:buFont typeface="Arial" panose="020B0604020202020204" pitchFamily="34" charset="0"/>
              <a:buChar char="•"/>
            </a:pPr>
            <a:endParaRPr lang="en-US" sz="2000" dirty="0">
              <a:solidFill>
                <a:schemeClr val="bg1"/>
              </a:solidFill>
            </a:endParaRPr>
          </a:p>
          <a:p>
            <a:pPr marL="380990" indent="-228600" fontAlgn="base">
              <a:lnSpc>
                <a:spcPct val="90000"/>
              </a:lnSpc>
              <a:spcAft>
                <a:spcPts val="600"/>
              </a:spcAft>
              <a:buFont typeface="Arial" panose="020B0604020202020204" pitchFamily="34" charset="0"/>
              <a:buChar char="•"/>
            </a:pPr>
            <a:endParaRPr lang="en-US" sz="2000" dirty="0">
              <a:solidFill>
                <a:schemeClr val="bg1"/>
              </a:solidFill>
            </a:endParaRPr>
          </a:p>
          <a:p>
            <a:pPr marL="380990" indent="-228600" fontAlgn="base">
              <a:lnSpc>
                <a:spcPct val="90000"/>
              </a:lnSpc>
              <a:spcAft>
                <a:spcPts val="600"/>
              </a:spcAft>
              <a:buFont typeface="Arial" panose="020B0604020202020204" pitchFamily="34" charset="0"/>
              <a:buChar char="•"/>
            </a:pPr>
            <a:endParaRPr lang="en-US" sz="2000" dirty="0">
              <a:solidFill>
                <a:schemeClr val="bg1"/>
              </a:solidFill>
            </a:endParaRPr>
          </a:p>
          <a:p>
            <a:pPr marL="380990" indent="-228600" fontAlgn="base">
              <a:lnSpc>
                <a:spcPct val="90000"/>
              </a:lnSpc>
              <a:spcAft>
                <a:spcPts val="600"/>
              </a:spcAft>
              <a:buFont typeface="Arial" panose="020B0604020202020204" pitchFamily="34" charset="0"/>
              <a:buChar char="•"/>
            </a:pPr>
            <a:endParaRPr lang="en-US" sz="2000" dirty="0">
              <a:solidFill>
                <a:schemeClr val="bg1"/>
              </a:solidFill>
            </a:endParaRPr>
          </a:p>
          <a:p>
            <a:pPr indent="-228600" fontAlgn="base">
              <a:lnSpc>
                <a:spcPct val="90000"/>
              </a:lnSpc>
              <a:spcAft>
                <a:spcPts val="600"/>
              </a:spcAft>
              <a:buFont typeface="Arial" panose="020B0604020202020204" pitchFamily="34" charset="0"/>
              <a:buChar char="•"/>
            </a:pPr>
            <a:endParaRPr lang="en-US" sz="2000" dirty="0">
              <a:solidFill>
                <a:schemeClr val="bg1"/>
              </a:solidFill>
            </a:endParaRPr>
          </a:p>
        </p:txBody>
      </p:sp>
      <p:cxnSp>
        <p:nvCxnSpPr>
          <p:cNvPr id="29" name="Straight Connector 2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1" name="Picture 10" descr="A picture containing graphical user interface&#10;&#10;Description automatically generated">
            <a:extLst>
              <a:ext uri="{FF2B5EF4-FFF2-40B4-BE49-F238E27FC236}">
                <a16:creationId xmlns:a16="http://schemas.microsoft.com/office/drawing/2014/main" id="{6CC49323-D2D7-4A3A-8642-7F24DCDD4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2961" y="767080"/>
            <a:ext cx="7985760" cy="5323840"/>
          </a:xfrm>
          <a:prstGeom prst="rect">
            <a:avLst/>
          </a:prstGeom>
        </p:spPr>
      </p:pic>
    </p:spTree>
    <p:extLst>
      <p:ext uri="{BB962C8B-B14F-4D97-AF65-F5344CB8AC3E}">
        <p14:creationId xmlns:p14="http://schemas.microsoft.com/office/powerpoint/2010/main" val="1343642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11DEAF7-7A59-4FA5-9DC4-ED61F95BD21E}"/>
              </a:ext>
            </a:extLst>
          </p:cNvPr>
          <p:cNvSpPr>
            <a:spLocks noGrp="1"/>
          </p:cNvSpPr>
          <p:nvPr>
            <p:ph type="title"/>
          </p:nvPr>
        </p:nvSpPr>
        <p:spPr>
          <a:xfrm>
            <a:off x="728663" y="1422400"/>
            <a:ext cx="4505552" cy="2387600"/>
          </a:xfrm>
        </p:spPr>
        <p:txBody>
          <a:bodyPr vert="horz" lIns="91440" tIns="45720" rIns="91440" bIns="45720" rtlCol="0" anchor="b">
            <a:normAutofit/>
          </a:bodyPr>
          <a:lstStyle/>
          <a:p>
            <a:r>
              <a:rPr lang="en-US" sz="5000" dirty="0">
                <a:solidFill>
                  <a:schemeClr val="bg1"/>
                </a:solidFill>
              </a:rPr>
              <a:t>Injected Simulations </a:t>
            </a:r>
          </a:p>
        </p:txBody>
      </p:sp>
      <p:sp>
        <p:nvSpPr>
          <p:cNvPr id="16" name="Freeform: Shape 15">
            <a:extLst>
              <a:ext uri="{FF2B5EF4-FFF2-40B4-BE49-F238E27FC236}">
                <a16:creationId xmlns:a16="http://schemas.microsoft.com/office/drawing/2014/main" id="{0277405F-0B4F-4418-B773-1B38814125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30421" y="226893"/>
            <a:ext cx="5968658" cy="6085007"/>
          </a:xfrm>
          <a:custGeom>
            <a:avLst/>
            <a:gdLst>
              <a:gd name="connsiteX0" fmla="*/ 0 w 5968658"/>
              <a:gd name="connsiteY0" fmla="*/ 0 h 6085007"/>
              <a:gd name="connsiteX1" fmla="*/ 3557919 w 5968658"/>
              <a:gd name="connsiteY1" fmla="*/ 0 h 6085007"/>
              <a:gd name="connsiteX2" fmla="*/ 3557919 w 5968658"/>
              <a:gd name="connsiteY2" fmla="*/ 2195749 h 6085007"/>
              <a:gd name="connsiteX3" fmla="*/ 5968658 w 5968658"/>
              <a:gd name="connsiteY3" fmla="*/ 2195749 h 6085007"/>
              <a:gd name="connsiteX4" fmla="*/ 5968658 w 5968658"/>
              <a:gd name="connsiteY4" fmla="*/ 6085007 h 6085007"/>
              <a:gd name="connsiteX5" fmla="*/ 2058230 w 5968658"/>
              <a:gd name="connsiteY5" fmla="*/ 6085007 h 6085007"/>
              <a:gd name="connsiteX6" fmla="*/ 2058230 w 5968658"/>
              <a:gd name="connsiteY6" fmla="*/ 3538657 h 6085007"/>
              <a:gd name="connsiteX7" fmla="*/ 0 w 5968658"/>
              <a:gd name="connsiteY7" fmla="*/ 3538657 h 6085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68658" h="6085007">
                <a:moveTo>
                  <a:pt x="0" y="0"/>
                </a:moveTo>
                <a:lnTo>
                  <a:pt x="3557919" y="0"/>
                </a:lnTo>
                <a:lnTo>
                  <a:pt x="3557919" y="2195749"/>
                </a:lnTo>
                <a:lnTo>
                  <a:pt x="5968658" y="2195749"/>
                </a:lnTo>
                <a:lnTo>
                  <a:pt x="5968658" y="6085007"/>
                </a:lnTo>
                <a:lnTo>
                  <a:pt x="2058230" y="6085007"/>
                </a:lnTo>
                <a:lnTo>
                  <a:pt x="2058230" y="3538657"/>
                </a:lnTo>
                <a:lnTo>
                  <a:pt x="0" y="3538657"/>
                </a:lnTo>
                <a:close/>
              </a:path>
            </a:pathLst>
          </a:custGeom>
          <a:solidFill>
            <a:schemeClr val="tx1">
              <a:lumMod val="95000"/>
              <a:lumOff val="5000"/>
            </a:schemeClr>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picture containing graphical user interface&#10;&#10;Description automatically generated">
            <a:extLst>
              <a:ext uri="{FF2B5EF4-FFF2-40B4-BE49-F238E27FC236}">
                <a16:creationId xmlns:a16="http://schemas.microsoft.com/office/drawing/2014/main" id="{3A1FD22C-FB64-4735-9AA0-E5713F182E40}"/>
              </a:ext>
            </a:extLst>
          </p:cNvPr>
          <p:cNvPicPr>
            <a:picLocks noChangeAspect="1"/>
          </p:cNvPicPr>
          <p:nvPr/>
        </p:nvPicPr>
        <p:blipFill rotWithShape="1">
          <a:blip r:embed="rId2">
            <a:extLst>
              <a:ext uri="{28A0092B-C50C-407E-A947-70E740481C1C}">
                <a14:useLocalDpi xmlns:a14="http://schemas.microsoft.com/office/drawing/2010/main" val="0"/>
              </a:ext>
            </a:extLst>
          </a:blip>
          <a:srcRect l="25173" t="1198" r="20980" b="21726"/>
          <a:stretch/>
        </p:blipFill>
        <p:spPr>
          <a:xfrm>
            <a:off x="5700323" y="312617"/>
            <a:ext cx="3362268" cy="3208505"/>
          </a:xfrm>
          <a:prstGeom prst="rect">
            <a:avLst/>
          </a:prstGeom>
          <a:solidFill>
            <a:schemeClr val="tx1"/>
          </a:solidFill>
        </p:spPr>
      </p:pic>
      <p:pic>
        <p:nvPicPr>
          <p:cNvPr id="8" name="Picture 7" descr="A close up of a black surface&#10;&#10;Description automatically generated with low confidence">
            <a:extLst>
              <a:ext uri="{FF2B5EF4-FFF2-40B4-BE49-F238E27FC236}">
                <a16:creationId xmlns:a16="http://schemas.microsoft.com/office/drawing/2014/main" id="{5C6C65DF-2BA2-4479-984C-8AC50A01212C}"/>
              </a:ext>
            </a:extLst>
          </p:cNvPr>
          <p:cNvPicPr>
            <a:picLocks noChangeAspect="1"/>
          </p:cNvPicPr>
          <p:nvPr/>
        </p:nvPicPr>
        <p:blipFill>
          <a:blip r:embed="rId3"/>
          <a:stretch>
            <a:fillRect/>
          </a:stretch>
        </p:blipFill>
        <p:spPr>
          <a:xfrm>
            <a:off x="7869622" y="2616200"/>
            <a:ext cx="3408121" cy="3408121"/>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10" name="TextBox 9">
            <a:extLst>
              <a:ext uri="{FF2B5EF4-FFF2-40B4-BE49-F238E27FC236}">
                <a16:creationId xmlns:a16="http://schemas.microsoft.com/office/drawing/2014/main" id="{3005E386-A122-4C3B-A990-6468304484BB}"/>
              </a:ext>
            </a:extLst>
          </p:cNvPr>
          <p:cNvSpPr txBox="1"/>
          <p:nvPr/>
        </p:nvSpPr>
        <p:spPr>
          <a:xfrm>
            <a:off x="728663" y="3810000"/>
            <a:ext cx="6096896" cy="64633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D1D2D3"/>
                </a:solidFill>
                <a:effectLst/>
                <a:latin typeface="Slack-Lato"/>
              </a:rPr>
              <a:t>Data cubes from SB10168 of POSSUM Pilot 1</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39010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46"/>
        <p:cNvGrpSpPr/>
        <p:nvPr/>
      </p:nvGrpSpPr>
      <p:grpSpPr>
        <a:xfrm>
          <a:off x="0" y="0"/>
          <a:ext cx="0" cy="0"/>
          <a:chOff x="0" y="0"/>
          <a:chExt cx="0" cy="0"/>
        </a:xfrm>
      </p:grpSpPr>
      <p:pic>
        <p:nvPicPr>
          <p:cNvPr id="10" name="Picture 9" descr="Chart&#10;&#10;Description automatically generated">
            <a:extLst>
              <a:ext uri="{FF2B5EF4-FFF2-40B4-BE49-F238E27FC236}">
                <a16:creationId xmlns:a16="http://schemas.microsoft.com/office/drawing/2014/main" id="{1F49ACD2-8543-429D-9B5A-8889800E83AB}"/>
              </a:ext>
            </a:extLst>
          </p:cNvPr>
          <p:cNvPicPr>
            <a:picLocks noChangeAspect="1"/>
          </p:cNvPicPr>
          <p:nvPr/>
        </p:nvPicPr>
        <p:blipFill>
          <a:blip r:embed="rId3"/>
          <a:stretch>
            <a:fillRect/>
          </a:stretch>
        </p:blipFill>
        <p:spPr>
          <a:xfrm>
            <a:off x="381659" y="1940275"/>
            <a:ext cx="5088841" cy="3274559"/>
          </a:xfrm>
          <a:prstGeom prst="rect">
            <a:avLst/>
          </a:prstGeom>
        </p:spPr>
      </p:pic>
      <p:pic>
        <p:nvPicPr>
          <p:cNvPr id="12" name="Picture 11" descr="Chart, bar chart&#10;&#10;Description automatically generated">
            <a:extLst>
              <a:ext uri="{FF2B5EF4-FFF2-40B4-BE49-F238E27FC236}">
                <a16:creationId xmlns:a16="http://schemas.microsoft.com/office/drawing/2014/main" id="{B34ED640-0796-4A1D-9997-AFF8284812DC}"/>
              </a:ext>
            </a:extLst>
          </p:cNvPr>
          <p:cNvPicPr>
            <a:picLocks noChangeAspect="1"/>
          </p:cNvPicPr>
          <p:nvPr/>
        </p:nvPicPr>
        <p:blipFill>
          <a:blip r:embed="rId4"/>
          <a:stretch>
            <a:fillRect/>
          </a:stretch>
        </p:blipFill>
        <p:spPr>
          <a:xfrm>
            <a:off x="6610389" y="1940275"/>
            <a:ext cx="5088840" cy="3287481"/>
          </a:xfrm>
          <a:prstGeom prst="rect">
            <a:avLst/>
          </a:prstGeom>
        </p:spPr>
      </p:pic>
      <p:sp>
        <p:nvSpPr>
          <p:cNvPr id="2" name="TextBox 1">
            <a:extLst>
              <a:ext uri="{FF2B5EF4-FFF2-40B4-BE49-F238E27FC236}">
                <a16:creationId xmlns:a16="http://schemas.microsoft.com/office/drawing/2014/main" id="{3061D40F-7333-4589-BFF9-53A21DD90259}"/>
              </a:ext>
            </a:extLst>
          </p:cNvPr>
          <p:cNvSpPr txBox="1"/>
          <p:nvPr/>
        </p:nvSpPr>
        <p:spPr>
          <a:xfrm>
            <a:off x="2926080" y="342900"/>
            <a:ext cx="6339840" cy="646331"/>
          </a:xfrm>
          <a:prstGeom prst="rect">
            <a:avLst/>
          </a:prstGeom>
          <a:noFill/>
        </p:spPr>
        <p:txBody>
          <a:bodyPr wrap="square" rtlCol="0">
            <a:spAutoFit/>
          </a:bodyPr>
          <a:lstStyle/>
          <a:p>
            <a:pPr algn="ctr"/>
            <a:r>
              <a:rPr lang="en-US" sz="3600" dirty="0">
                <a:solidFill>
                  <a:schemeClr val="bg1"/>
                </a:solidFill>
              </a:rPr>
              <a:t>Dynamic Stokes I Fitting:</a:t>
            </a:r>
          </a:p>
        </p:txBody>
      </p:sp>
      <p:sp>
        <p:nvSpPr>
          <p:cNvPr id="13" name="TextBox 12">
            <a:extLst>
              <a:ext uri="{FF2B5EF4-FFF2-40B4-BE49-F238E27FC236}">
                <a16:creationId xmlns:a16="http://schemas.microsoft.com/office/drawing/2014/main" id="{5B76B406-0605-4FE4-AEF4-71331868F88A}"/>
              </a:ext>
            </a:extLst>
          </p:cNvPr>
          <p:cNvSpPr txBox="1"/>
          <p:nvPr/>
        </p:nvSpPr>
        <p:spPr>
          <a:xfrm>
            <a:off x="-213360" y="1293944"/>
            <a:ext cx="6309360" cy="584775"/>
          </a:xfrm>
          <a:prstGeom prst="rect">
            <a:avLst/>
          </a:prstGeom>
          <a:noFill/>
        </p:spPr>
        <p:txBody>
          <a:bodyPr wrap="square" rtlCol="0">
            <a:spAutoFit/>
          </a:bodyPr>
          <a:lstStyle/>
          <a:p>
            <a:pPr algn="ctr"/>
            <a:r>
              <a:rPr lang="en-US" sz="3200" dirty="0">
                <a:solidFill>
                  <a:schemeClr val="bg1"/>
                </a:solidFill>
              </a:rPr>
              <a:t>Before Correction:</a:t>
            </a:r>
          </a:p>
        </p:txBody>
      </p:sp>
      <p:sp>
        <p:nvSpPr>
          <p:cNvPr id="14" name="TextBox 13">
            <a:extLst>
              <a:ext uri="{FF2B5EF4-FFF2-40B4-BE49-F238E27FC236}">
                <a16:creationId xmlns:a16="http://schemas.microsoft.com/office/drawing/2014/main" id="{1D7AD5E5-FBBB-4188-BB06-C532DD195322}"/>
              </a:ext>
            </a:extLst>
          </p:cNvPr>
          <p:cNvSpPr txBox="1"/>
          <p:nvPr/>
        </p:nvSpPr>
        <p:spPr>
          <a:xfrm>
            <a:off x="6183009" y="1293944"/>
            <a:ext cx="6309360" cy="584775"/>
          </a:xfrm>
          <a:prstGeom prst="rect">
            <a:avLst/>
          </a:prstGeom>
          <a:noFill/>
        </p:spPr>
        <p:txBody>
          <a:bodyPr wrap="square" rtlCol="0">
            <a:spAutoFit/>
          </a:bodyPr>
          <a:lstStyle/>
          <a:p>
            <a:pPr algn="ctr"/>
            <a:r>
              <a:rPr lang="en-US" sz="3200" dirty="0">
                <a:solidFill>
                  <a:schemeClr val="bg1"/>
                </a:solidFill>
              </a:rPr>
              <a:t>After Correction:</a:t>
            </a:r>
          </a:p>
        </p:txBody>
      </p:sp>
    </p:spTree>
    <p:extLst>
      <p:ext uri="{BB962C8B-B14F-4D97-AF65-F5344CB8AC3E}">
        <p14:creationId xmlns:p14="http://schemas.microsoft.com/office/powerpoint/2010/main" val="4294252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46"/>
        <p:cNvGrpSpPr/>
        <p:nvPr/>
      </p:nvGrpSpPr>
      <p:grpSpPr>
        <a:xfrm>
          <a:off x="0" y="0"/>
          <a:ext cx="0" cy="0"/>
          <a:chOff x="0" y="0"/>
          <a:chExt cx="0" cy="0"/>
        </a:xfrm>
      </p:grpSpPr>
      <p:sp>
        <p:nvSpPr>
          <p:cNvPr id="2" name="TextBox 1">
            <a:extLst>
              <a:ext uri="{FF2B5EF4-FFF2-40B4-BE49-F238E27FC236}">
                <a16:creationId xmlns:a16="http://schemas.microsoft.com/office/drawing/2014/main" id="{3061D40F-7333-4589-BFF9-53A21DD90259}"/>
              </a:ext>
            </a:extLst>
          </p:cNvPr>
          <p:cNvSpPr txBox="1"/>
          <p:nvPr/>
        </p:nvSpPr>
        <p:spPr>
          <a:xfrm>
            <a:off x="2926080" y="342900"/>
            <a:ext cx="6339840" cy="646331"/>
          </a:xfrm>
          <a:prstGeom prst="rect">
            <a:avLst/>
          </a:prstGeom>
          <a:noFill/>
        </p:spPr>
        <p:txBody>
          <a:bodyPr wrap="square" rtlCol="0">
            <a:spAutoFit/>
          </a:bodyPr>
          <a:lstStyle/>
          <a:p>
            <a:pPr algn="ctr"/>
            <a:r>
              <a:rPr lang="en-US" sz="3600" dirty="0">
                <a:solidFill>
                  <a:schemeClr val="bg1"/>
                </a:solidFill>
              </a:rPr>
              <a:t>Edge Effects:</a:t>
            </a:r>
          </a:p>
        </p:txBody>
      </p:sp>
      <p:pic>
        <p:nvPicPr>
          <p:cNvPr id="7" name="Picture 6" descr="Chart, histogram&#10;&#10;Description automatically generated">
            <a:extLst>
              <a:ext uri="{FF2B5EF4-FFF2-40B4-BE49-F238E27FC236}">
                <a16:creationId xmlns:a16="http://schemas.microsoft.com/office/drawing/2014/main" id="{8F7C50AB-6319-41F9-BFF9-E57BBFE1F933}"/>
              </a:ext>
            </a:extLst>
          </p:cNvPr>
          <p:cNvPicPr>
            <a:picLocks noChangeAspect="1"/>
          </p:cNvPicPr>
          <p:nvPr/>
        </p:nvPicPr>
        <p:blipFill rotWithShape="1">
          <a:blip r:embed="rId3"/>
          <a:srcRect l="18958" t="10912" r="21607" b="12532"/>
          <a:stretch/>
        </p:blipFill>
        <p:spPr>
          <a:xfrm>
            <a:off x="846221" y="1438651"/>
            <a:ext cx="4078204" cy="40874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87B260F3-A32A-40D1-9181-21E36C632590}"/>
              </a:ext>
            </a:extLst>
          </p:cNvPr>
          <p:cNvPicPr>
            <a:picLocks noChangeAspect="1"/>
          </p:cNvPicPr>
          <p:nvPr/>
        </p:nvPicPr>
        <p:blipFill>
          <a:blip r:embed="rId4"/>
          <a:stretch>
            <a:fillRect/>
          </a:stretch>
        </p:blipFill>
        <p:spPr>
          <a:xfrm>
            <a:off x="6744236" y="1287417"/>
            <a:ext cx="4089392" cy="4110257"/>
          </a:xfrm>
          <a:prstGeom prst="rect">
            <a:avLst/>
          </a:prstGeom>
        </p:spPr>
      </p:pic>
      <p:sp>
        <p:nvSpPr>
          <p:cNvPr id="11" name="TextBox 10">
            <a:extLst>
              <a:ext uri="{FF2B5EF4-FFF2-40B4-BE49-F238E27FC236}">
                <a16:creationId xmlns:a16="http://schemas.microsoft.com/office/drawing/2014/main" id="{9FCF788A-17EC-4A33-8F00-C64A36BB083B}"/>
              </a:ext>
            </a:extLst>
          </p:cNvPr>
          <p:cNvSpPr txBox="1"/>
          <p:nvPr/>
        </p:nvSpPr>
        <p:spPr>
          <a:xfrm>
            <a:off x="712470" y="5695861"/>
            <a:ext cx="8553450" cy="923330"/>
          </a:xfrm>
          <a:prstGeom prst="rect">
            <a:avLst/>
          </a:prstGeom>
          <a:noFill/>
        </p:spPr>
        <p:txBody>
          <a:bodyPr wrap="square">
            <a:spAutoFit/>
          </a:bodyPr>
          <a:lstStyle/>
          <a:p>
            <a:r>
              <a:rPr lang="en-US" dirty="0">
                <a:solidFill>
                  <a:schemeClr val="bg1"/>
                </a:solidFill>
              </a:rPr>
              <a:t>The two images above are of the same simulated radio source near the edge of the image. The left panel is at 1.3 GHz, while the right is at 1.45 GHz. Sources near the edges have data at some frequencies but not at other frequencies.   </a:t>
            </a:r>
          </a:p>
        </p:txBody>
      </p:sp>
    </p:spTree>
    <p:extLst>
      <p:ext uri="{BB962C8B-B14F-4D97-AF65-F5344CB8AC3E}">
        <p14:creationId xmlns:p14="http://schemas.microsoft.com/office/powerpoint/2010/main" val="5559547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546"/>
        <p:cNvGrpSpPr/>
        <p:nvPr/>
      </p:nvGrpSpPr>
      <p:grpSpPr>
        <a:xfrm>
          <a:off x="0" y="0"/>
          <a:ext cx="0" cy="0"/>
          <a:chOff x="0" y="0"/>
          <a:chExt cx="0" cy="0"/>
        </a:xfrm>
      </p:grpSpPr>
      <p:sp>
        <p:nvSpPr>
          <p:cNvPr id="2" name="TextBox 1">
            <a:extLst>
              <a:ext uri="{FF2B5EF4-FFF2-40B4-BE49-F238E27FC236}">
                <a16:creationId xmlns:a16="http://schemas.microsoft.com/office/drawing/2014/main" id="{3061D40F-7333-4589-BFF9-53A21DD90259}"/>
              </a:ext>
            </a:extLst>
          </p:cNvPr>
          <p:cNvSpPr txBox="1"/>
          <p:nvPr/>
        </p:nvSpPr>
        <p:spPr>
          <a:xfrm>
            <a:off x="2926080" y="342900"/>
            <a:ext cx="6339840" cy="646331"/>
          </a:xfrm>
          <a:prstGeom prst="rect">
            <a:avLst/>
          </a:prstGeom>
          <a:noFill/>
        </p:spPr>
        <p:txBody>
          <a:bodyPr wrap="square" rtlCol="0">
            <a:spAutoFit/>
          </a:bodyPr>
          <a:lstStyle/>
          <a:p>
            <a:pPr algn="ctr"/>
            <a:r>
              <a:rPr lang="en-US" sz="3600" dirty="0">
                <a:solidFill>
                  <a:schemeClr val="bg1"/>
                </a:solidFill>
              </a:rPr>
              <a:t>Double Sources:</a:t>
            </a:r>
          </a:p>
        </p:txBody>
      </p:sp>
      <p:pic>
        <p:nvPicPr>
          <p:cNvPr id="6" name="Picture 5" descr="Chart, line chart&#10;&#10;Description automatically generated">
            <a:extLst>
              <a:ext uri="{FF2B5EF4-FFF2-40B4-BE49-F238E27FC236}">
                <a16:creationId xmlns:a16="http://schemas.microsoft.com/office/drawing/2014/main" id="{C2BEA754-7CF6-4F0E-A599-CA7DC80EAE73}"/>
              </a:ext>
            </a:extLst>
          </p:cNvPr>
          <p:cNvPicPr>
            <a:picLocks noChangeAspect="1"/>
          </p:cNvPicPr>
          <p:nvPr/>
        </p:nvPicPr>
        <p:blipFill rotWithShape="1">
          <a:blip r:embed="rId3"/>
          <a:srcRect l="2916" t="7924" r="6048"/>
          <a:stretch/>
        </p:blipFill>
        <p:spPr>
          <a:xfrm>
            <a:off x="610183" y="1658515"/>
            <a:ext cx="9210649" cy="3007319"/>
          </a:xfrm>
          <a:prstGeom prst="rect">
            <a:avLst/>
          </a:prstGeom>
        </p:spPr>
      </p:pic>
    </p:spTree>
    <p:extLst>
      <p:ext uri="{BB962C8B-B14F-4D97-AF65-F5344CB8AC3E}">
        <p14:creationId xmlns:p14="http://schemas.microsoft.com/office/powerpoint/2010/main" val="3270242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E0574A-D245-436D-B77A-B422026C97BC}"/>
              </a:ext>
            </a:extLst>
          </p:cNvPr>
          <p:cNvPicPr>
            <a:picLocks noChangeAspect="1"/>
          </p:cNvPicPr>
          <p:nvPr/>
        </p:nvPicPr>
        <p:blipFill>
          <a:blip r:embed="rId2"/>
          <a:stretch>
            <a:fillRect/>
          </a:stretch>
        </p:blipFill>
        <p:spPr>
          <a:xfrm>
            <a:off x="4524232" y="931461"/>
            <a:ext cx="7516209" cy="4995077"/>
          </a:xfrm>
          <a:prstGeom prst="rect">
            <a:avLst/>
          </a:prstGeom>
        </p:spPr>
      </p:pic>
      <p:sp>
        <p:nvSpPr>
          <p:cNvPr id="7" name="TextBox 6">
            <a:extLst>
              <a:ext uri="{FF2B5EF4-FFF2-40B4-BE49-F238E27FC236}">
                <a16:creationId xmlns:a16="http://schemas.microsoft.com/office/drawing/2014/main" id="{643F9235-F301-450A-9E8C-3AB422C09D62}"/>
              </a:ext>
            </a:extLst>
          </p:cNvPr>
          <p:cNvSpPr txBox="1"/>
          <p:nvPr/>
        </p:nvSpPr>
        <p:spPr>
          <a:xfrm>
            <a:off x="532503" y="2413336"/>
            <a:ext cx="3248810" cy="1015663"/>
          </a:xfrm>
          <a:prstGeom prst="rect">
            <a:avLst/>
          </a:prstGeom>
          <a:noFill/>
        </p:spPr>
        <p:txBody>
          <a:bodyPr wrap="square" rtlCol="0">
            <a:spAutoFit/>
          </a:bodyPr>
          <a:lstStyle/>
          <a:p>
            <a:r>
              <a:rPr lang="en-US" sz="2000" dirty="0">
                <a:solidFill>
                  <a:schemeClr val="bg1"/>
                </a:solidFill>
              </a:rPr>
              <a:t>Bad behavior here is not considered by the Stokes I fitting tool</a:t>
            </a:r>
          </a:p>
        </p:txBody>
      </p:sp>
    </p:spTree>
    <p:extLst>
      <p:ext uri="{BB962C8B-B14F-4D97-AF65-F5344CB8AC3E}">
        <p14:creationId xmlns:p14="http://schemas.microsoft.com/office/powerpoint/2010/main" val="3983568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14862</TotalTime>
  <Words>387</Words>
  <Application>Microsoft Office PowerPoint</Application>
  <PresentationFormat>Widescreen</PresentationFormat>
  <Paragraphs>63</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Cambria Math</vt:lpstr>
      <vt:lpstr>Pangram</vt:lpstr>
      <vt:lpstr>Slack-Lato</vt:lpstr>
      <vt:lpstr>Office Theme</vt:lpstr>
      <vt:lpstr> By: Maxwell A. Fine   Supervisors:  Dr. Cameron Van Eck Dr. Bryan Gaensler</vt:lpstr>
      <vt:lpstr>POSSUM 1D Data Pipeline  </vt:lpstr>
      <vt:lpstr>PowerPoint Presentation</vt:lpstr>
      <vt:lpstr>PowerPoint Presentation</vt:lpstr>
      <vt:lpstr>Injected Simulations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your PRA for PHYA11</dc:title>
  <dc:creator>maxwell fine</dc:creator>
  <cp:lastModifiedBy>maxwell fine</cp:lastModifiedBy>
  <cp:revision>78</cp:revision>
  <dcterms:created xsi:type="dcterms:W3CDTF">2020-09-17T04:18:49Z</dcterms:created>
  <dcterms:modified xsi:type="dcterms:W3CDTF">2021-09-09T22:54:24Z</dcterms:modified>
</cp:coreProperties>
</file>