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A149-A36D-4571-B68E-49A540AA4031}" type="datetimeFigureOut">
              <a:rPr lang="en-MY" smtClean="0"/>
              <a:t>2/5/2023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5967-B996-48A5-960E-F5995A2B2F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8570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A149-A36D-4571-B68E-49A540AA4031}" type="datetimeFigureOut">
              <a:rPr lang="en-MY" smtClean="0"/>
              <a:t>2/5/2023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5967-B996-48A5-960E-F5995A2B2F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0276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A149-A36D-4571-B68E-49A540AA4031}" type="datetimeFigureOut">
              <a:rPr lang="en-MY" smtClean="0"/>
              <a:t>2/5/2023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5967-B996-48A5-960E-F5995A2B2F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4388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A149-A36D-4571-B68E-49A540AA4031}" type="datetimeFigureOut">
              <a:rPr lang="en-MY" smtClean="0"/>
              <a:t>2/5/2023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5967-B996-48A5-960E-F5995A2B2F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9009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A149-A36D-4571-B68E-49A540AA4031}" type="datetimeFigureOut">
              <a:rPr lang="en-MY" smtClean="0"/>
              <a:t>2/5/2023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5967-B996-48A5-960E-F5995A2B2F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765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A149-A36D-4571-B68E-49A540AA4031}" type="datetimeFigureOut">
              <a:rPr lang="en-MY" smtClean="0"/>
              <a:t>2/5/2023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5967-B996-48A5-960E-F5995A2B2F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7785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A149-A36D-4571-B68E-49A540AA4031}" type="datetimeFigureOut">
              <a:rPr lang="en-MY" smtClean="0"/>
              <a:t>2/5/2023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5967-B996-48A5-960E-F5995A2B2F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6785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A149-A36D-4571-B68E-49A540AA4031}" type="datetimeFigureOut">
              <a:rPr lang="en-MY" smtClean="0"/>
              <a:t>2/5/2023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5967-B996-48A5-960E-F5995A2B2F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7230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A149-A36D-4571-B68E-49A540AA4031}" type="datetimeFigureOut">
              <a:rPr lang="en-MY" smtClean="0"/>
              <a:t>2/5/2023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5967-B996-48A5-960E-F5995A2B2F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4127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A149-A36D-4571-B68E-49A540AA4031}" type="datetimeFigureOut">
              <a:rPr lang="en-MY" smtClean="0"/>
              <a:t>2/5/2023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5967-B996-48A5-960E-F5995A2B2F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716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A149-A36D-4571-B68E-49A540AA4031}" type="datetimeFigureOut">
              <a:rPr lang="en-MY" smtClean="0"/>
              <a:t>2/5/2023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5967-B996-48A5-960E-F5995A2B2F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2392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EA149-A36D-4571-B68E-49A540AA4031}" type="datetimeFigureOut">
              <a:rPr lang="en-MY" smtClean="0"/>
              <a:t>2/5/2023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B5967-B996-48A5-960E-F5995A2B2F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2817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086666"/>
              </p:ext>
            </p:extLst>
          </p:nvPr>
        </p:nvGraphicFramePr>
        <p:xfrm>
          <a:off x="107504" y="116632"/>
          <a:ext cx="9036495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215"/>
                <a:gridCol w="379080"/>
                <a:gridCol w="456299"/>
                <a:gridCol w="500175"/>
                <a:gridCol w="996840"/>
                <a:gridCol w="765180"/>
                <a:gridCol w="702001"/>
                <a:gridCol w="1516320"/>
                <a:gridCol w="247455"/>
                <a:gridCol w="301860"/>
                <a:gridCol w="365041"/>
                <a:gridCol w="394875"/>
                <a:gridCol w="680940"/>
                <a:gridCol w="498419"/>
                <a:gridCol w="1068795"/>
              </a:tblGrid>
              <a:tr h="163184">
                <a:tc>
                  <a:txBody>
                    <a:bodyPr/>
                    <a:lstStyle/>
                    <a:p>
                      <a:pPr algn="l" fontAlgn="t"/>
                      <a:r>
                        <a:rPr lang="en-MY" sz="1000" u="none" strike="noStrike">
                          <a:effectLst/>
                        </a:rPr>
                        <a:t>DX 49</a:t>
                      </a:r>
                      <a:endParaRPr lang="en-MY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000" u="none" strike="noStrike">
                          <a:effectLst/>
                        </a:rPr>
                        <a:t>Recently Added</a:t>
                      </a:r>
                      <a:endParaRPr lang="en-MY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000" u="none" strike="noStrike">
                          <a:effectLst/>
                        </a:rPr>
                        <a:t>CreditLimitChecking</a:t>
                      </a:r>
                      <a:endParaRPr lang="en-MY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000" u="none" strike="noStrike">
                          <a:effectLst/>
                        </a:rPr>
                        <a:t>LoanPlus </a:t>
                      </a:r>
                      <a:endParaRPr lang="en-MY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000" u="none" strike="noStrike">
                          <a:effectLst/>
                        </a:rPr>
                        <a:t>Regression - New desktop UI</a:t>
                      </a:r>
                      <a:endParaRPr lang="en-MY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000" u="none" strike="noStrike">
                          <a:effectLst/>
                        </a:rPr>
                        <a:t>Normal Credit Limit Checking </a:t>
                      </a:r>
                      <a:endParaRPr lang="en-MY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000" u="none" strike="noStrike">
                          <a:effectLst/>
                        </a:rPr>
                        <a:t>Score D</a:t>
                      </a:r>
                      <a:br>
                        <a:rPr lang="en-MY" sz="1000" u="none" strike="noStrike">
                          <a:effectLst/>
                        </a:rPr>
                      </a:br>
                      <a:r>
                        <a:rPr lang="en-MY" sz="1000" u="none" strike="noStrike">
                          <a:effectLst/>
                        </a:rPr>
                        <a:t>eKYC bypass</a:t>
                      </a:r>
                      <a:endParaRPr lang="en-MY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User able to received result as per score assigned.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MY" sz="1000" u="none" strike="noStrike">
                          <a:effectLst/>
                        </a:rPr>
                        <a:t>4</a:t>
                      </a:r>
                      <a:endParaRPr lang="en-MY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000" u="none" strike="noStrike">
                          <a:effectLst/>
                        </a:rPr>
                        <a:t>Ain</a:t>
                      </a:r>
                      <a:endParaRPr lang="en-MY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MY" sz="1000" u="none" strike="noStrike">
                          <a:effectLst/>
                        </a:rPr>
                        <a:t>2/5/2023</a:t>
                      </a:r>
                      <a:endParaRPr lang="en-MY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000" u="none" strike="noStrike">
                          <a:effectLst/>
                        </a:rPr>
                        <a:t> </a:t>
                      </a:r>
                      <a:endParaRPr lang="en-MY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000" u="none" strike="noStrike">
                          <a:effectLst/>
                        </a:rPr>
                        <a:t> </a:t>
                      </a:r>
                      <a:endParaRPr lang="en-MY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000" u="none" strike="noStrike">
                          <a:effectLst/>
                        </a:rPr>
                        <a:t> </a:t>
                      </a:r>
                      <a:endParaRPr lang="en-MY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000" u="none" strike="noStrike" dirty="0">
                          <a:effectLst/>
                        </a:rPr>
                        <a:t> 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898986"/>
            <a:ext cx="9000000" cy="506002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44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116632"/>
            <a:ext cx="5400000" cy="30360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52120" y="108421"/>
            <a:ext cx="31318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 smtClean="0"/>
              <a:t>Why the action button right in the middle? Not as per proposed layout.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 smtClean="0"/>
              <a:t>Uploaded file should show on the right column.</a:t>
            </a:r>
          </a:p>
          <a:p>
            <a:endParaRPr lang="en-MY" dirty="0" smtClean="0"/>
          </a:p>
          <a:p>
            <a:endParaRPr lang="en-MY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3465520"/>
            <a:ext cx="5400000" cy="30360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63688" y="2558787"/>
            <a:ext cx="2160240" cy="585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/>
          <p:cNvSpPr/>
          <p:nvPr/>
        </p:nvSpPr>
        <p:spPr>
          <a:xfrm>
            <a:off x="467544" y="5229200"/>
            <a:ext cx="2736304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373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60648"/>
            <a:ext cx="7200000" cy="404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55576" y="2780928"/>
            <a:ext cx="7632848" cy="18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754718" y="4725144"/>
            <a:ext cx="7633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>
                <a:solidFill>
                  <a:srgbClr val="FF0000"/>
                </a:solidFill>
              </a:rPr>
              <a:t>Instead of having it like this, proposed to have it like pop out and </a:t>
            </a:r>
            <a:r>
              <a:rPr lang="en-MY" dirty="0" err="1" smtClean="0">
                <a:solidFill>
                  <a:srgbClr val="FF0000"/>
                </a:solidFill>
              </a:rPr>
              <a:t>overlayed</a:t>
            </a:r>
            <a:r>
              <a:rPr lang="en-MY" dirty="0" smtClean="0">
                <a:solidFill>
                  <a:srgbClr val="FF0000"/>
                </a:solidFill>
              </a:rPr>
              <a:t> on the page.</a:t>
            </a:r>
            <a:endParaRPr lang="en-MY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63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116632"/>
            <a:ext cx="9000000" cy="50600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000" y="5301208"/>
            <a:ext cx="900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 smtClean="0"/>
              <a:t>Why the action button right in the middle? Not as per proposed layout.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 smtClean="0"/>
              <a:t>Page is too stretched to the side.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 smtClean="0"/>
              <a:t>Should be two column as proposed layout.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410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116632"/>
            <a:ext cx="9000000" cy="50600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915816" y="4374838"/>
            <a:ext cx="3456384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000" y="5301208"/>
            <a:ext cx="83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 smtClean="0"/>
              <a:t>Why the action button right in the middle? Not as per proposed layout.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 smtClean="0"/>
              <a:t>Image is still scrollable. Make it into one page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89108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116632"/>
            <a:ext cx="9000000" cy="50600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15816" y="4374838"/>
            <a:ext cx="3456384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000" y="5301208"/>
            <a:ext cx="83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 smtClean="0"/>
              <a:t>Why the action button right in the middle? Not as per proposed layout.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 smtClean="0"/>
              <a:t>Image is still scrollable. Make it into one page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3356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56" y="875149"/>
            <a:ext cx="9000000" cy="50600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50574" y="2492896"/>
            <a:ext cx="2664296" cy="441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59832" y="5085184"/>
            <a:ext cx="338437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50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898986"/>
            <a:ext cx="9000000" cy="50600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15816" y="5085184"/>
            <a:ext cx="338437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29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116632"/>
            <a:ext cx="9000000" cy="50600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221"/>
          <a:stretch/>
        </p:blipFill>
        <p:spPr bwMode="auto">
          <a:xfrm>
            <a:off x="6196136" y="2564904"/>
            <a:ext cx="2730643" cy="4174232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79812" y="4327984"/>
            <a:ext cx="338437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1600" y="1916832"/>
            <a:ext cx="2880320" cy="2735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44208" y="4003948"/>
            <a:ext cx="2232248" cy="2017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000" y="5301208"/>
            <a:ext cx="5868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 smtClean="0"/>
              <a:t>Why the action button right in the middle? Not as per proposed layout.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 smtClean="0"/>
              <a:t>Page is still scrollable. Make it into one page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 smtClean="0"/>
              <a:t>Image too big and served no purpose. When page is squeezed, </a:t>
            </a:r>
            <a:r>
              <a:rPr lang="en-MY" dirty="0" err="1" smtClean="0"/>
              <a:t>cust</a:t>
            </a:r>
            <a:r>
              <a:rPr lang="en-MY" dirty="0" smtClean="0"/>
              <a:t> has to scroll for the result.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2249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116632"/>
            <a:ext cx="9000000" cy="50600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000" y="5301208"/>
            <a:ext cx="900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 smtClean="0"/>
              <a:t>Why the action button right in the middle? Not as per proposed layout.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 smtClean="0"/>
              <a:t>Page is not in two column as proposed. </a:t>
            </a:r>
          </a:p>
          <a:p>
            <a:endParaRPr lang="en-MY" dirty="0"/>
          </a:p>
        </p:txBody>
      </p:sp>
      <p:sp>
        <p:nvSpPr>
          <p:cNvPr id="4" name="Rectangle 3"/>
          <p:cNvSpPr/>
          <p:nvPr/>
        </p:nvSpPr>
        <p:spPr>
          <a:xfrm>
            <a:off x="2879812" y="4327984"/>
            <a:ext cx="338437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11760" y="1916832"/>
            <a:ext cx="4248472" cy="3211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03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44624"/>
            <a:ext cx="9000000" cy="50600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000" y="5301208"/>
            <a:ext cx="900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 smtClean="0"/>
              <a:t>Why the action button right in the middle? Not as per proposed layout.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 smtClean="0"/>
              <a:t>Page is not in two column as proposed. 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0286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116632"/>
            <a:ext cx="9000000" cy="50600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000" y="5301208"/>
            <a:ext cx="900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 smtClean="0"/>
              <a:t>Why the action button right in the middle? Not as per proposed layout.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 smtClean="0"/>
              <a:t>Page is too stretched on the margin</a:t>
            </a:r>
          </a:p>
          <a:p>
            <a:endParaRPr lang="en-MY" dirty="0"/>
          </a:p>
        </p:txBody>
      </p:sp>
      <p:sp>
        <p:nvSpPr>
          <p:cNvPr id="2" name="Rectangle 1"/>
          <p:cNvSpPr/>
          <p:nvPr/>
        </p:nvSpPr>
        <p:spPr>
          <a:xfrm>
            <a:off x="2937520" y="2060848"/>
            <a:ext cx="5954960" cy="585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5220072" y="2852936"/>
            <a:ext cx="1512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 smtClean="0">
                <a:solidFill>
                  <a:srgbClr val="FF0000"/>
                </a:solidFill>
              </a:rPr>
              <a:t>Word not wrapped. Too long and unreadable.</a:t>
            </a:r>
            <a:endParaRPr lang="en-MY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62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283</Words>
  <Application>Microsoft Office PowerPoint</Application>
  <PresentationFormat>On-screen Show (4:3)</PresentationFormat>
  <Paragraphs>35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Nurulain Najihah Binti Islar (HQ-PSG-DM)</dc:creator>
  <cp:lastModifiedBy>Nurulain Najihah Binti Islar (HQ-PSG-DM)</cp:lastModifiedBy>
  <cp:revision>13</cp:revision>
  <dcterms:created xsi:type="dcterms:W3CDTF">2023-05-02T01:28:09Z</dcterms:created>
  <dcterms:modified xsi:type="dcterms:W3CDTF">2023-05-02T03:07:20Z</dcterms:modified>
</cp:coreProperties>
</file>